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40"/>
  </p:notesMasterIdLst>
  <p:sldIdLst>
    <p:sldId id="344" r:id="rId5"/>
    <p:sldId id="555" r:id="rId6"/>
    <p:sldId id="526" r:id="rId7"/>
    <p:sldId id="557" r:id="rId8"/>
    <p:sldId id="540" r:id="rId9"/>
    <p:sldId id="558" r:id="rId10"/>
    <p:sldId id="559" r:id="rId11"/>
    <p:sldId id="560" r:id="rId12"/>
    <p:sldId id="561" r:id="rId13"/>
    <p:sldId id="586" r:id="rId14"/>
    <p:sldId id="563" r:id="rId15"/>
    <p:sldId id="564" r:id="rId16"/>
    <p:sldId id="565" r:id="rId17"/>
    <p:sldId id="566" r:id="rId18"/>
    <p:sldId id="567" r:id="rId19"/>
    <p:sldId id="568" r:id="rId20"/>
    <p:sldId id="569" r:id="rId21"/>
    <p:sldId id="570" r:id="rId22"/>
    <p:sldId id="571" r:id="rId23"/>
    <p:sldId id="572" r:id="rId24"/>
    <p:sldId id="573" r:id="rId25"/>
    <p:sldId id="574" r:id="rId26"/>
    <p:sldId id="575" r:id="rId27"/>
    <p:sldId id="576" r:id="rId28"/>
    <p:sldId id="577" r:id="rId29"/>
    <p:sldId id="578" r:id="rId30"/>
    <p:sldId id="579" r:id="rId31"/>
    <p:sldId id="580" r:id="rId32"/>
    <p:sldId id="581" r:id="rId33"/>
    <p:sldId id="582" r:id="rId34"/>
    <p:sldId id="583" r:id="rId35"/>
    <p:sldId id="584" r:id="rId36"/>
    <p:sldId id="585" r:id="rId37"/>
    <p:sldId id="554" r:id="rId38"/>
    <p:sldId id="5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21F0B-2B36-947E-E625-40FDB8DF8E50}" name="Katie Duncan" initials="KD" userId="S::katie.duncan@uts.edu.au::20031329-eb85-44e7-8c9b-a40bfc81d279" providerId="AD"/>
  <p188:author id="{BBD3EBEE-A916-69B2-8B59-40E4DC3B32C3}" name="Ashley Willcox" initials="AW" userId="S::ashley.willcox@uts.edu.au::52aa89a3-312d-403e-a462-82940a733e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BEC"/>
    <a:srgbClr val="664D8C"/>
    <a:srgbClr val="EDF3F4"/>
    <a:srgbClr val="0F4AEC"/>
    <a:srgbClr val="3F6FEF"/>
    <a:srgbClr val="323232"/>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4" autoAdjust="0"/>
    <p:restoredTop sz="70588" autoAdjust="0"/>
  </p:normalViewPr>
  <p:slideViewPr>
    <p:cSldViewPr snapToGrid="0">
      <p:cViewPr varScale="1">
        <p:scale>
          <a:sx n="77" d="100"/>
          <a:sy n="77" d="100"/>
        </p:scale>
        <p:origin x="1752"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le O'Brien" userId="S::gabrielle.obrien@utas.edu.au::84253a4a-7f5f-41aa-b313-f8fde2d05afd" providerId="AD" clId="Web-{E1C80C97-CB76-4F34-8A80-0F213DAF683B}"/>
    <pc:docChg chg="modSld">
      <pc:chgData name="Gabrielle O'Brien" userId="S::gabrielle.obrien@utas.edu.au::84253a4a-7f5f-41aa-b313-f8fde2d05afd" providerId="AD" clId="Web-{E1C80C97-CB76-4F34-8A80-0F213DAF683B}" dt="2023-08-17T01:02:12.816" v="85"/>
      <pc:docMkLst>
        <pc:docMk/>
      </pc:docMkLst>
      <pc:sldChg chg="modSp modNotes">
        <pc:chgData name="Gabrielle O'Brien" userId="S::gabrielle.obrien@utas.edu.au::84253a4a-7f5f-41aa-b313-f8fde2d05afd" providerId="AD" clId="Web-{E1C80C97-CB76-4F34-8A80-0F213DAF683B}" dt="2023-08-17T01:02:12.816" v="85"/>
        <pc:sldMkLst>
          <pc:docMk/>
          <pc:sldMk cId="1143932597" sldId="555"/>
        </pc:sldMkLst>
        <pc:spChg chg="mod">
          <ac:chgData name="Gabrielle O'Brien" userId="S::gabrielle.obrien@utas.edu.au::84253a4a-7f5f-41aa-b313-f8fde2d05afd" providerId="AD" clId="Web-{E1C80C97-CB76-4F34-8A80-0F213DAF683B}" dt="2023-08-17T01:01:47.566" v="66" actId="20577"/>
          <ac:spMkLst>
            <pc:docMk/>
            <pc:sldMk cId="1143932597" sldId="555"/>
            <ac:spMk id="4" creationId="{67B36043-17AC-85C7-6490-DEA78759496F}"/>
          </ac:spMkLst>
        </pc:spChg>
        <pc:picChg chg="mod">
          <ac:chgData name="Gabrielle O'Brien" userId="S::gabrielle.obrien@utas.edu.au::84253a4a-7f5f-41aa-b313-f8fde2d05afd" providerId="AD" clId="Web-{E1C80C97-CB76-4F34-8A80-0F213DAF683B}" dt="2023-08-17T01:00:31.486" v="48" actId="1076"/>
          <ac:picMkLst>
            <pc:docMk/>
            <pc:sldMk cId="1143932597" sldId="555"/>
            <ac:picMk id="6" creationId="{05B93517-927A-8AD3-5496-3DF97AD42B83}"/>
          </ac:picMkLst>
        </pc:picChg>
      </pc:sldChg>
    </pc:docChg>
  </pc:docChgLst>
  <pc:docChgLst>
    <pc:chgData name="Darren Britten" userId="63388241-b276-48b3-b093-66a84b9fb54e" providerId="ADAL" clId="{72C89F9B-CED6-4B15-9E7C-F27404E2864D}"/>
    <pc:docChg chg="modSld">
      <pc:chgData name="Darren Britten" userId="63388241-b276-48b3-b093-66a84b9fb54e" providerId="ADAL" clId="{72C89F9B-CED6-4B15-9E7C-F27404E2864D}" dt="2023-08-03T02:36:34.710" v="56" actId="20577"/>
      <pc:docMkLst>
        <pc:docMk/>
      </pc:docMkLst>
      <pc:sldChg chg="modSp">
        <pc:chgData name="Darren Britten" userId="63388241-b276-48b3-b093-66a84b9fb54e" providerId="ADAL" clId="{72C89F9B-CED6-4B15-9E7C-F27404E2864D}" dt="2023-08-03T02:33:44.571" v="1" actId="962"/>
        <pc:sldMkLst>
          <pc:docMk/>
          <pc:sldMk cId="2094061527" sldId="344"/>
        </pc:sldMkLst>
        <pc:picChg chg="mod">
          <ac:chgData name="Darren Britten" userId="63388241-b276-48b3-b093-66a84b9fb54e" providerId="ADAL" clId="{72C89F9B-CED6-4B15-9E7C-F27404E2864D}" dt="2023-08-03T02:33:44.571" v="1" actId="962"/>
          <ac:picMkLst>
            <pc:docMk/>
            <pc:sldMk cId="2094061527" sldId="344"/>
            <ac:picMk id="4" creationId="{CC4F98E9-071C-4D7E-28A4-D6C127D852EC}"/>
          </ac:picMkLst>
        </pc:picChg>
      </pc:sldChg>
      <pc:sldChg chg="modSp">
        <pc:chgData name="Darren Britten" userId="63388241-b276-48b3-b093-66a84b9fb54e" providerId="ADAL" clId="{72C89F9B-CED6-4B15-9E7C-F27404E2864D}" dt="2023-08-03T02:36:11.340" v="48" actId="20577"/>
        <pc:sldMkLst>
          <pc:docMk/>
          <pc:sldMk cId="745207419" sldId="533"/>
        </pc:sldMkLst>
        <pc:spChg chg="mod">
          <ac:chgData name="Darren Britten" userId="63388241-b276-48b3-b093-66a84b9fb54e" providerId="ADAL" clId="{72C89F9B-CED6-4B15-9E7C-F27404E2864D}" dt="2023-08-03T02:36:11.340" v="48" actId="20577"/>
          <ac:spMkLst>
            <pc:docMk/>
            <pc:sldMk cId="745207419" sldId="533"/>
            <ac:spMk id="2" creationId="{E628671E-86C6-2E42-BA03-FC4BA8A989CA}"/>
          </ac:spMkLst>
        </pc:spChg>
      </pc:sldChg>
      <pc:sldChg chg="modSp">
        <pc:chgData name="Darren Britten" userId="63388241-b276-48b3-b093-66a84b9fb54e" providerId="ADAL" clId="{72C89F9B-CED6-4B15-9E7C-F27404E2864D}" dt="2023-08-03T02:36:34.710" v="56" actId="20577"/>
        <pc:sldMkLst>
          <pc:docMk/>
          <pc:sldMk cId="1812307906" sldId="540"/>
        </pc:sldMkLst>
        <pc:spChg chg="mod">
          <ac:chgData name="Darren Britten" userId="63388241-b276-48b3-b093-66a84b9fb54e" providerId="ADAL" clId="{72C89F9B-CED6-4B15-9E7C-F27404E2864D}" dt="2023-08-03T02:36:34.710" v="56" actId="20577"/>
          <ac:spMkLst>
            <pc:docMk/>
            <pc:sldMk cId="1812307906" sldId="540"/>
            <ac:spMk id="2" creationId="{EC56817F-6532-1548-905D-5B55BD72A234}"/>
          </ac:spMkLst>
        </pc:spChg>
      </pc:sldChg>
      <pc:sldChg chg="modSp">
        <pc:chgData name="Darren Britten" userId="63388241-b276-48b3-b093-66a84b9fb54e" providerId="ADAL" clId="{72C89F9B-CED6-4B15-9E7C-F27404E2864D}" dt="2023-08-03T02:36:24.254" v="51" actId="20577"/>
        <pc:sldMkLst>
          <pc:docMk/>
          <pc:sldMk cId="4060758831" sldId="551"/>
        </pc:sldMkLst>
        <pc:spChg chg="mod">
          <ac:chgData name="Darren Britten" userId="63388241-b276-48b3-b093-66a84b9fb54e" providerId="ADAL" clId="{72C89F9B-CED6-4B15-9E7C-F27404E2864D}" dt="2023-08-03T02:36:24.254" v="51" actId="20577"/>
          <ac:spMkLst>
            <pc:docMk/>
            <pc:sldMk cId="4060758831" sldId="551"/>
            <ac:spMk id="4" creationId="{56CBECCC-C38F-5E28-63B2-7643027D55A8}"/>
          </ac:spMkLst>
        </pc:spChg>
        <pc:picChg chg="mod">
          <ac:chgData name="Darren Britten" userId="63388241-b276-48b3-b093-66a84b9fb54e" providerId="ADAL" clId="{72C89F9B-CED6-4B15-9E7C-F27404E2864D}" dt="2023-08-03T02:34:20.654" v="5" actId="962"/>
          <ac:picMkLst>
            <pc:docMk/>
            <pc:sldMk cId="4060758831" sldId="551"/>
            <ac:picMk id="24" creationId="{AE8DEA8C-E5AA-0F1B-AC23-C13646380973}"/>
          </ac:picMkLst>
        </pc:picChg>
      </pc:sldChg>
      <pc:sldChg chg="modSp">
        <pc:chgData name="Darren Britten" userId="63388241-b276-48b3-b093-66a84b9fb54e" providerId="ADAL" clId="{72C89F9B-CED6-4B15-9E7C-F27404E2864D}" dt="2023-08-03T02:34:35.752" v="6" actId="962"/>
        <pc:sldMkLst>
          <pc:docMk/>
          <pc:sldMk cId="1563887401" sldId="554"/>
        </pc:sldMkLst>
        <pc:picChg chg="mod">
          <ac:chgData name="Darren Britten" userId="63388241-b276-48b3-b093-66a84b9fb54e" providerId="ADAL" clId="{72C89F9B-CED6-4B15-9E7C-F27404E2864D}" dt="2023-08-03T02:34:35.752" v="6" actId="962"/>
          <ac:picMkLst>
            <pc:docMk/>
            <pc:sldMk cId="1563887401" sldId="554"/>
            <ac:picMk id="24" creationId="{AE8DEA8C-E5AA-0F1B-AC23-C13646380973}"/>
          </ac:picMkLst>
        </pc:picChg>
      </pc:sldChg>
    </pc:docChg>
  </pc:docChgLst>
  <pc:docChgLst>
    <pc:chgData name="Kylie Geard" userId="b930dff3-5db0-4b18-9d4c-f929b90677dc" providerId="ADAL" clId="{681F035C-A51E-4495-890C-8A5B84418F4B}"/>
    <pc:docChg chg="modSld">
      <pc:chgData name="Kylie Geard" userId="b930dff3-5db0-4b18-9d4c-f929b90677dc" providerId="ADAL" clId="{681F035C-A51E-4495-890C-8A5B84418F4B}" dt="2023-09-03T05:32:37.986" v="34" actId="6549"/>
      <pc:docMkLst>
        <pc:docMk/>
      </pc:docMkLst>
      <pc:sldChg chg="modNotesTx">
        <pc:chgData name="Kylie Geard" userId="b930dff3-5db0-4b18-9d4c-f929b90677dc" providerId="ADAL" clId="{681F035C-A51E-4495-890C-8A5B84418F4B}" dt="2023-09-03T05:31:08.681" v="3" actId="6549"/>
        <pc:sldMkLst>
          <pc:docMk/>
          <pc:sldMk cId="2094061527" sldId="344"/>
        </pc:sldMkLst>
      </pc:sldChg>
      <pc:sldChg chg="modNotesTx">
        <pc:chgData name="Kylie Geard" userId="b930dff3-5db0-4b18-9d4c-f929b90677dc" providerId="ADAL" clId="{681F035C-A51E-4495-890C-8A5B84418F4B}" dt="2023-09-03T05:31:14.241" v="4" actId="6549"/>
        <pc:sldMkLst>
          <pc:docMk/>
          <pc:sldMk cId="58481184" sldId="526"/>
        </pc:sldMkLst>
      </pc:sldChg>
      <pc:sldChg chg="modNotesTx">
        <pc:chgData name="Kylie Geard" userId="b930dff3-5db0-4b18-9d4c-f929b90677dc" providerId="ADAL" clId="{681F035C-A51E-4495-890C-8A5B84418F4B}" dt="2023-09-03T05:31:20.994" v="6" actId="6549"/>
        <pc:sldMkLst>
          <pc:docMk/>
          <pc:sldMk cId="1812307906" sldId="540"/>
        </pc:sldMkLst>
      </pc:sldChg>
      <pc:sldChg chg="modNotesTx">
        <pc:chgData name="Kylie Geard" userId="b930dff3-5db0-4b18-9d4c-f929b90677dc" providerId="ADAL" clId="{681F035C-A51E-4495-890C-8A5B84418F4B}" dt="2023-08-31T12:35:49.988" v="1" actId="6549"/>
        <pc:sldMkLst>
          <pc:docMk/>
          <pc:sldMk cId="1563887401" sldId="554"/>
        </pc:sldMkLst>
      </pc:sldChg>
      <pc:sldChg chg="modNotesTx">
        <pc:chgData name="Kylie Geard" userId="b930dff3-5db0-4b18-9d4c-f929b90677dc" providerId="ADAL" clId="{681F035C-A51E-4495-890C-8A5B84418F4B}" dt="2023-08-31T12:35:35.239" v="0" actId="6549"/>
        <pc:sldMkLst>
          <pc:docMk/>
          <pc:sldMk cId="1143932597" sldId="555"/>
        </pc:sldMkLst>
      </pc:sldChg>
      <pc:sldChg chg="modNotesTx">
        <pc:chgData name="Kylie Geard" userId="b930dff3-5db0-4b18-9d4c-f929b90677dc" providerId="ADAL" clId="{681F035C-A51E-4495-890C-8A5B84418F4B}" dt="2023-09-03T05:31:17.282" v="5" actId="6549"/>
        <pc:sldMkLst>
          <pc:docMk/>
          <pc:sldMk cId="3774283345" sldId="557"/>
        </pc:sldMkLst>
      </pc:sldChg>
      <pc:sldChg chg="modNotesTx">
        <pc:chgData name="Kylie Geard" userId="b930dff3-5db0-4b18-9d4c-f929b90677dc" providerId="ADAL" clId="{681F035C-A51E-4495-890C-8A5B84418F4B}" dt="2023-09-03T05:31:23.730" v="7" actId="6549"/>
        <pc:sldMkLst>
          <pc:docMk/>
          <pc:sldMk cId="2439928903" sldId="558"/>
        </pc:sldMkLst>
      </pc:sldChg>
      <pc:sldChg chg="modSp mod modNotesTx">
        <pc:chgData name="Kylie Geard" userId="b930dff3-5db0-4b18-9d4c-f929b90677dc" providerId="ADAL" clId="{681F035C-A51E-4495-890C-8A5B84418F4B}" dt="2023-09-03T05:31:26.817" v="8" actId="6549"/>
        <pc:sldMkLst>
          <pc:docMk/>
          <pc:sldMk cId="3574464775" sldId="559"/>
        </pc:sldMkLst>
        <pc:picChg chg="mod">
          <ac:chgData name="Kylie Geard" userId="b930dff3-5db0-4b18-9d4c-f929b90677dc" providerId="ADAL" clId="{681F035C-A51E-4495-890C-8A5B84418F4B}" dt="2023-08-31T12:37:18.608" v="2" actId="1036"/>
          <ac:picMkLst>
            <pc:docMk/>
            <pc:sldMk cId="3574464775" sldId="559"/>
            <ac:picMk id="7" creationId="{F130C26B-F6A2-BC88-EC74-35CAB2C09381}"/>
          </ac:picMkLst>
        </pc:picChg>
      </pc:sldChg>
      <pc:sldChg chg="modNotesTx">
        <pc:chgData name="Kylie Geard" userId="b930dff3-5db0-4b18-9d4c-f929b90677dc" providerId="ADAL" clId="{681F035C-A51E-4495-890C-8A5B84418F4B}" dt="2023-09-03T05:31:29.779" v="9" actId="6549"/>
        <pc:sldMkLst>
          <pc:docMk/>
          <pc:sldMk cId="577924833" sldId="560"/>
        </pc:sldMkLst>
      </pc:sldChg>
      <pc:sldChg chg="modNotesTx">
        <pc:chgData name="Kylie Geard" userId="b930dff3-5db0-4b18-9d4c-f929b90677dc" providerId="ADAL" clId="{681F035C-A51E-4495-890C-8A5B84418F4B}" dt="2023-09-03T05:31:32.406" v="10" actId="6549"/>
        <pc:sldMkLst>
          <pc:docMk/>
          <pc:sldMk cId="3479246949" sldId="561"/>
        </pc:sldMkLst>
      </pc:sldChg>
      <pc:sldChg chg="modNotesTx">
        <pc:chgData name="Kylie Geard" userId="b930dff3-5db0-4b18-9d4c-f929b90677dc" providerId="ADAL" clId="{681F035C-A51E-4495-890C-8A5B84418F4B}" dt="2023-09-03T05:31:38.274" v="12" actId="6549"/>
        <pc:sldMkLst>
          <pc:docMk/>
          <pc:sldMk cId="2728827392" sldId="563"/>
        </pc:sldMkLst>
      </pc:sldChg>
      <pc:sldChg chg="modNotesTx">
        <pc:chgData name="Kylie Geard" userId="b930dff3-5db0-4b18-9d4c-f929b90677dc" providerId="ADAL" clId="{681F035C-A51E-4495-890C-8A5B84418F4B}" dt="2023-09-03T05:31:41.666" v="13" actId="6549"/>
        <pc:sldMkLst>
          <pc:docMk/>
          <pc:sldMk cId="2541019522" sldId="564"/>
        </pc:sldMkLst>
      </pc:sldChg>
      <pc:sldChg chg="modNotesTx">
        <pc:chgData name="Kylie Geard" userId="b930dff3-5db0-4b18-9d4c-f929b90677dc" providerId="ADAL" clId="{681F035C-A51E-4495-890C-8A5B84418F4B}" dt="2023-09-03T05:31:43.762" v="14" actId="6549"/>
        <pc:sldMkLst>
          <pc:docMk/>
          <pc:sldMk cId="3446296720" sldId="565"/>
        </pc:sldMkLst>
      </pc:sldChg>
      <pc:sldChg chg="modNotesTx">
        <pc:chgData name="Kylie Geard" userId="b930dff3-5db0-4b18-9d4c-f929b90677dc" providerId="ADAL" clId="{681F035C-A51E-4495-890C-8A5B84418F4B}" dt="2023-09-03T05:31:46.017" v="15" actId="6549"/>
        <pc:sldMkLst>
          <pc:docMk/>
          <pc:sldMk cId="3873859064" sldId="566"/>
        </pc:sldMkLst>
      </pc:sldChg>
      <pc:sldChg chg="modNotesTx">
        <pc:chgData name="Kylie Geard" userId="b930dff3-5db0-4b18-9d4c-f929b90677dc" providerId="ADAL" clId="{681F035C-A51E-4495-890C-8A5B84418F4B}" dt="2023-09-03T05:31:48.995" v="16" actId="6549"/>
        <pc:sldMkLst>
          <pc:docMk/>
          <pc:sldMk cId="3255494667" sldId="567"/>
        </pc:sldMkLst>
      </pc:sldChg>
      <pc:sldChg chg="modNotesTx">
        <pc:chgData name="Kylie Geard" userId="b930dff3-5db0-4b18-9d4c-f929b90677dc" providerId="ADAL" clId="{681F035C-A51E-4495-890C-8A5B84418F4B}" dt="2023-09-03T05:31:51.668" v="17" actId="6549"/>
        <pc:sldMkLst>
          <pc:docMk/>
          <pc:sldMk cId="3636356585" sldId="568"/>
        </pc:sldMkLst>
      </pc:sldChg>
      <pc:sldChg chg="modNotesTx">
        <pc:chgData name="Kylie Geard" userId="b930dff3-5db0-4b18-9d4c-f929b90677dc" providerId="ADAL" clId="{681F035C-A51E-4495-890C-8A5B84418F4B}" dt="2023-09-03T05:31:54.130" v="18" actId="6549"/>
        <pc:sldMkLst>
          <pc:docMk/>
          <pc:sldMk cId="1652519600" sldId="569"/>
        </pc:sldMkLst>
      </pc:sldChg>
      <pc:sldChg chg="modNotesTx">
        <pc:chgData name="Kylie Geard" userId="b930dff3-5db0-4b18-9d4c-f929b90677dc" providerId="ADAL" clId="{681F035C-A51E-4495-890C-8A5B84418F4B}" dt="2023-09-03T05:31:57.205" v="19" actId="6549"/>
        <pc:sldMkLst>
          <pc:docMk/>
          <pc:sldMk cId="2348406995" sldId="570"/>
        </pc:sldMkLst>
      </pc:sldChg>
      <pc:sldChg chg="modNotesTx">
        <pc:chgData name="Kylie Geard" userId="b930dff3-5db0-4b18-9d4c-f929b90677dc" providerId="ADAL" clId="{681F035C-A51E-4495-890C-8A5B84418F4B}" dt="2023-09-03T05:31:59.586" v="20" actId="6549"/>
        <pc:sldMkLst>
          <pc:docMk/>
          <pc:sldMk cId="1022863702" sldId="571"/>
        </pc:sldMkLst>
      </pc:sldChg>
      <pc:sldChg chg="modNotesTx">
        <pc:chgData name="Kylie Geard" userId="b930dff3-5db0-4b18-9d4c-f929b90677dc" providerId="ADAL" clId="{681F035C-A51E-4495-890C-8A5B84418F4B}" dt="2023-09-03T05:32:01.748" v="21" actId="6549"/>
        <pc:sldMkLst>
          <pc:docMk/>
          <pc:sldMk cId="919343127" sldId="572"/>
        </pc:sldMkLst>
      </pc:sldChg>
      <pc:sldChg chg="modNotesTx">
        <pc:chgData name="Kylie Geard" userId="b930dff3-5db0-4b18-9d4c-f929b90677dc" providerId="ADAL" clId="{681F035C-A51E-4495-890C-8A5B84418F4B}" dt="2023-09-03T05:32:04.370" v="22" actId="6549"/>
        <pc:sldMkLst>
          <pc:docMk/>
          <pc:sldMk cId="129568443" sldId="573"/>
        </pc:sldMkLst>
      </pc:sldChg>
      <pc:sldChg chg="modNotesTx">
        <pc:chgData name="Kylie Geard" userId="b930dff3-5db0-4b18-9d4c-f929b90677dc" providerId="ADAL" clId="{681F035C-A51E-4495-890C-8A5B84418F4B}" dt="2023-09-03T05:32:06.530" v="23" actId="6549"/>
        <pc:sldMkLst>
          <pc:docMk/>
          <pc:sldMk cId="416783440" sldId="574"/>
        </pc:sldMkLst>
      </pc:sldChg>
      <pc:sldChg chg="modNotesTx">
        <pc:chgData name="Kylie Geard" userId="b930dff3-5db0-4b18-9d4c-f929b90677dc" providerId="ADAL" clId="{681F035C-A51E-4495-890C-8A5B84418F4B}" dt="2023-09-03T05:32:09.700" v="24" actId="6549"/>
        <pc:sldMkLst>
          <pc:docMk/>
          <pc:sldMk cId="4267937625" sldId="575"/>
        </pc:sldMkLst>
      </pc:sldChg>
      <pc:sldChg chg="modNotesTx">
        <pc:chgData name="Kylie Geard" userId="b930dff3-5db0-4b18-9d4c-f929b90677dc" providerId="ADAL" clId="{681F035C-A51E-4495-890C-8A5B84418F4B}" dt="2023-09-03T05:32:11.730" v="25" actId="6549"/>
        <pc:sldMkLst>
          <pc:docMk/>
          <pc:sldMk cId="3402503396" sldId="576"/>
        </pc:sldMkLst>
      </pc:sldChg>
      <pc:sldChg chg="modNotesTx">
        <pc:chgData name="Kylie Geard" userId="b930dff3-5db0-4b18-9d4c-f929b90677dc" providerId="ADAL" clId="{681F035C-A51E-4495-890C-8A5B84418F4B}" dt="2023-09-03T05:32:13.874" v="26" actId="6549"/>
        <pc:sldMkLst>
          <pc:docMk/>
          <pc:sldMk cId="1280935361" sldId="577"/>
        </pc:sldMkLst>
      </pc:sldChg>
      <pc:sldChg chg="modNotesTx">
        <pc:chgData name="Kylie Geard" userId="b930dff3-5db0-4b18-9d4c-f929b90677dc" providerId="ADAL" clId="{681F035C-A51E-4495-890C-8A5B84418F4B}" dt="2023-09-03T05:32:16.402" v="27" actId="6549"/>
        <pc:sldMkLst>
          <pc:docMk/>
          <pc:sldMk cId="4060779482" sldId="578"/>
        </pc:sldMkLst>
      </pc:sldChg>
      <pc:sldChg chg="modNotesTx">
        <pc:chgData name="Kylie Geard" userId="b930dff3-5db0-4b18-9d4c-f929b90677dc" providerId="ADAL" clId="{681F035C-A51E-4495-890C-8A5B84418F4B}" dt="2023-09-03T05:32:19.314" v="28" actId="6549"/>
        <pc:sldMkLst>
          <pc:docMk/>
          <pc:sldMk cId="2919757902" sldId="579"/>
        </pc:sldMkLst>
      </pc:sldChg>
      <pc:sldChg chg="modNotesTx">
        <pc:chgData name="Kylie Geard" userId="b930dff3-5db0-4b18-9d4c-f929b90677dc" providerId="ADAL" clId="{681F035C-A51E-4495-890C-8A5B84418F4B}" dt="2023-09-03T05:32:21.634" v="29" actId="6549"/>
        <pc:sldMkLst>
          <pc:docMk/>
          <pc:sldMk cId="3484071189" sldId="580"/>
        </pc:sldMkLst>
      </pc:sldChg>
      <pc:sldChg chg="modNotesTx">
        <pc:chgData name="Kylie Geard" userId="b930dff3-5db0-4b18-9d4c-f929b90677dc" providerId="ADAL" clId="{681F035C-A51E-4495-890C-8A5B84418F4B}" dt="2023-09-03T05:32:25.590" v="30" actId="6549"/>
        <pc:sldMkLst>
          <pc:docMk/>
          <pc:sldMk cId="1237563351" sldId="581"/>
        </pc:sldMkLst>
      </pc:sldChg>
      <pc:sldChg chg="modNotesTx">
        <pc:chgData name="Kylie Geard" userId="b930dff3-5db0-4b18-9d4c-f929b90677dc" providerId="ADAL" clId="{681F035C-A51E-4495-890C-8A5B84418F4B}" dt="2023-09-03T05:32:31.186" v="31" actId="6549"/>
        <pc:sldMkLst>
          <pc:docMk/>
          <pc:sldMk cId="2969841281" sldId="582"/>
        </pc:sldMkLst>
      </pc:sldChg>
      <pc:sldChg chg="modNotesTx">
        <pc:chgData name="Kylie Geard" userId="b930dff3-5db0-4b18-9d4c-f929b90677dc" providerId="ADAL" clId="{681F035C-A51E-4495-890C-8A5B84418F4B}" dt="2023-09-03T05:32:34.946" v="33" actId="6549"/>
        <pc:sldMkLst>
          <pc:docMk/>
          <pc:sldMk cId="1830279019" sldId="583"/>
        </pc:sldMkLst>
      </pc:sldChg>
      <pc:sldChg chg="modNotesTx">
        <pc:chgData name="Kylie Geard" userId="b930dff3-5db0-4b18-9d4c-f929b90677dc" providerId="ADAL" clId="{681F035C-A51E-4495-890C-8A5B84418F4B}" dt="2023-09-03T05:32:37.986" v="34" actId="6549"/>
        <pc:sldMkLst>
          <pc:docMk/>
          <pc:sldMk cId="1341197936" sldId="584"/>
        </pc:sldMkLst>
      </pc:sldChg>
      <pc:sldChg chg="modNotesTx">
        <pc:chgData name="Kylie Geard" userId="b930dff3-5db0-4b18-9d4c-f929b90677dc" providerId="ADAL" clId="{681F035C-A51E-4495-890C-8A5B84418F4B}" dt="2023-09-03T05:31:35.618" v="11" actId="6549"/>
        <pc:sldMkLst>
          <pc:docMk/>
          <pc:sldMk cId="1070400665" sldId="586"/>
        </pc:sldMkLst>
      </pc:sldChg>
    </pc:docChg>
  </pc:docChgLst>
  <pc:docChgLst>
    <pc:chgData name="Gabrielle O'Brien" userId="84253a4a-7f5f-41aa-b313-f8fde2d05afd" providerId="ADAL" clId="{C117C40C-39E2-4D5D-A641-6F4FEEDFCB88}"/>
    <pc:docChg chg="custSel addSld delSld modSld sldOrd modMainMaster">
      <pc:chgData name="Gabrielle O'Brien" userId="84253a4a-7f5f-41aa-b313-f8fde2d05afd" providerId="ADAL" clId="{C117C40C-39E2-4D5D-A641-6F4FEEDFCB88}" dt="2023-08-09T23:18:28.468" v="1228" actId="1076"/>
      <pc:docMkLst>
        <pc:docMk/>
      </pc:docMkLst>
      <pc:sldChg chg="addSp modSp mod modNotesTx">
        <pc:chgData name="Gabrielle O'Brien" userId="84253a4a-7f5f-41aa-b313-f8fde2d05afd" providerId="ADAL" clId="{C117C40C-39E2-4D5D-A641-6F4FEEDFCB88}" dt="2023-08-03T05:34:20.978" v="1210" actId="20577"/>
        <pc:sldMkLst>
          <pc:docMk/>
          <pc:sldMk cId="2094061527" sldId="344"/>
        </pc:sldMkLst>
        <pc:spChg chg="add mod">
          <ac:chgData name="Gabrielle O'Brien" userId="84253a4a-7f5f-41aa-b313-f8fde2d05afd" providerId="ADAL" clId="{C117C40C-39E2-4D5D-A641-6F4FEEDFCB88}" dt="2023-08-03T02:15:03.094" v="544" actId="404"/>
          <ac:spMkLst>
            <pc:docMk/>
            <pc:sldMk cId="2094061527" sldId="344"/>
            <ac:spMk id="2" creationId="{7B234991-99D4-2CC7-CB7F-020C21EBFFBD}"/>
          </ac:spMkLst>
        </pc:spChg>
        <pc:spChg chg="mod">
          <ac:chgData name="Gabrielle O'Brien" userId="84253a4a-7f5f-41aa-b313-f8fde2d05afd" providerId="ADAL" clId="{C117C40C-39E2-4D5D-A641-6F4FEEDFCB88}" dt="2023-08-03T02:14:56.005" v="541" actId="1076"/>
          <ac:spMkLst>
            <pc:docMk/>
            <pc:sldMk cId="2094061527" sldId="344"/>
            <ac:spMk id="7" creationId="{646AC9DA-37D8-2BDA-6921-451BB2ABC026}"/>
          </ac:spMkLst>
        </pc:spChg>
      </pc:sldChg>
      <pc:sldChg chg="modSp mod">
        <pc:chgData name="Gabrielle O'Brien" userId="84253a4a-7f5f-41aa-b313-f8fde2d05afd" providerId="ADAL" clId="{C117C40C-39E2-4D5D-A641-6F4FEEDFCB88}" dt="2023-08-03T02:04:08.744" v="57" actId="1076"/>
        <pc:sldMkLst>
          <pc:docMk/>
          <pc:sldMk cId="58481184" sldId="526"/>
        </pc:sldMkLst>
        <pc:spChg chg="mod">
          <ac:chgData name="Gabrielle O'Brien" userId="84253a4a-7f5f-41aa-b313-f8fde2d05afd" providerId="ADAL" clId="{C117C40C-39E2-4D5D-A641-6F4FEEDFCB88}" dt="2023-08-03T02:04:04.542" v="56" actId="1076"/>
          <ac:spMkLst>
            <pc:docMk/>
            <pc:sldMk cId="58481184" sldId="526"/>
            <ac:spMk id="2" creationId="{AE3D35E6-CC55-C238-C997-E9E54C929BC6}"/>
          </ac:spMkLst>
        </pc:spChg>
        <pc:spChg chg="mod">
          <ac:chgData name="Gabrielle O'Brien" userId="84253a4a-7f5f-41aa-b313-f8fde2d05afd" providerId="ADAL" clId="{C117C40C-39E2-4D5D-A641-6F4FEEDFCB88}" dt="2023-08-03T02:04:08.744" v="57" actId="1076"/>
          <ac:spMkLst>
            <pc:docMk/>
            <pc:sldMk cId="58481184" sldId="526"/>
            <ac:spMk id="3" creationId="{1542B101-338E-AD85-9A59-1EF56C679B2B}"/>
          </ac:spMkLst>
        </pc:spChg>
      </pc:sldChg>
      <pc:sldChg chg="modNotesTx">
        <pc:chgData name="Gabrielle O'Brien" userId="84253a4a-7f5f-41aa-b313-f8fde2d05afd" providerId="ADAL" clId="{C117C40C-39E2-4D5D-A641-6F4FEEDFCB88}" dt="2023-08-03T02:20:10.446" v="981" actId="20577"/>
        <pc:sldMkLst>
          <pc:docMk/>
          <pc:sldMk cId="745207419" sldId="533"/>
        </pc:sldMkLst>
      </pc:sldChg>
      <pc:sldChg chg="modSp mod">
        <pc:chgData name="Gabrielle O'Brien" userId="84253a4a-7f5f-41aa-b313-f8fde2d05afd" providerId="ADAL" clId="{C117C40C-39E2-4D5D-A641-6F4FEEDFCB88}" dt="2023-08-03T06:41:14.921" v="1222" actId="1076"/>
        <pc:sldMkLst>
          <pc:docMk/>
          <pc:sldMk cId="1812307906" sldId="540"/>
        </pc:sldMkLst>
        <pc:spChg chg="mod">
          <ac:chgData name="Gabrielle O'Brien" userId="84253a4a-7f5f-41aa-b313-f8fde2d05afd" providerId="ADAL" clId="{C117C40C-39E2-4D5D-A641-6F4FEEDFCB88}" dt="2023-08-03T02:18:49.386" v="830" actId="1076"/>
          <ac:spMkLst>
            <pc:docMk/>
            <pc:sldMk cId="1812307906" sldId="540"/>
            <ac:spMk id="2" creationId="{EC56817F-6532-1548-905D-5B55BD72A234}"/>
          </ac:spMkLst>
        </pc:spChg>
        <pc:spChg chg="mod">
          <ac:chgData name="Gabrielle O'Brien" userId="84253a4a-7f5f-41aa-b313-f8fde2d05afd" providerId="ADAL" clId="{C117C40C-39E2-4D5D-A641-6F4FEEDFCB88}" dt="2023-08-03T06:41:14.921" v="1222" actId="1076"/>
          <ac:spMkLst>
            <pc:docMk/>
            <pc:sldMk cId="1812307906" sldId="540"/>
            <ac:spMk id="3" creationId="{329D3A2F-0DA5-0B49-8BEB-F91F5C149F52}"/>
          </ac:spMkLst>
        </pc:spChg>
      </pc:sldChg>
      <pc:sldChg chg="modSp mod modNotesTx">
        <pc:chgData name="Gabrielle O'Brien" userId="84253a4a-7f5f-41aa-b313-f8fde2d05afd" providerId="ADAL" clId="{C117C40C-39E2-4D5D-A641-6F4FEEDFCB88}" dt="2023-08-03T02:21:04.123" v="1115" actId="20577"/>
        <pc:sldMkLst>
          <pc:docMk/>
          <pc:sldMk cId="692082286" sldId="543"/>
        </pc:sldMkLst>
        <pc:spChg chg="mod">
          <ac:chgData name="Gabrielle O'Brien" userId="84253a4a-7f5f-41aa-b313-f8fde2d05afd" providerId="ADAL" clId="{C117C40C-39E2-4D5D-A641-6F4FEEDFCB88}" dt="2023-08-03T02:08:37.167" v="209" actId="1076"/>
          <ac:spMkLst>
            <pc:docMk/>
            <pc:sldMk cId="692082286" sldId="543"/>
            <ac:spMk id="3" creationId="{31BA7D5D-17DD-FC44-8686-FDFE68CECB7D}"/>
          </ac:spMkLst>
        </pc:spChg>
        <pc:spChg chg="mod">
          <ac:chgData name="Gabrielle O'Brien" userId="84253a4a-7f5f-41aa-b313-f8fde2d05afd" providerId="ADAL" clId="{C117C40C-39E2-4D5D-A641-6F4FEEDFCB88}" dt="2023-08-03T02:08:32.028" v="208" actId="1076"/>
          <ac:spMkLst>
            <pc:docMk/>
            <pc:sldMk cId="692082286" sldId="543"/>
            <ac:spMk id="5" creationId="{39248CB3-516F-1F4D-9683-0181E8561B04}"/>
          </ac:spMkLst>
        </pc:spChg>
      </pc:sldChg>
      <pc:sldChg chg="modNotesTx">
        <pc:chgData name="Gabrielle O'Brien" userId="84253a4a-7f5f-41aa-b313-f8fde2d05afd" providerId="ADAL" clId="{C117C40C-39E2-4D5D-A641-6F4FEEDFCB88}" dt="2023-08-03T02:19:45.374" v="935"/>
        <pc:sldMkLst>
          <pc:docMk/>
          <pc:sldMk cId="4060758831" sldId="551"/>
        </pc:sldMkLst>
      </pc:sldChg>
      <pc:sldChg chg="modSp mod ord">
        <pc:chgData name="Gabrielle O'Brien" userId="84253a4a-7f5f-41aa-b313-f8fde2d05afd" providerId="ADAL" clId="{C117C40C-39E2-4D5D-A641-6F4FEEDFCB88}" dt="2023-08-03T06:41:32.772" v="1225" actId="1076"/>
        <pc:sldMkLst>
          <pc:docMk/>
          <pc:sldMk cId="122295055" sldId="553"/>
        </pc:sldMkLst>
        <pc:spChg chg="mod">
          <ac:chgData name="Gabrielle O'Brien" userId="84253a4a-7f5f-41aa-b313-f8fde2d05afd" providerId="ADAL" clId="{C117C40C-39E2-4D5D-A641-6F4FEEDFCB88}" dt="2023-08-03T06:41:26.285" v="1223" actId="1076"/>
          <ac:spMkLst>
            <pc:docMk/>
            <pc:sldMk cId="122295055" sldId="553"/>
            <ac:spMk id="4" creationId="{56CBECCC-C38F-5E28-63B2-7643027D55A8}"/>
          </ac:spMkLst>
        </pc:spChg>
        <pc:spChg chg="mod">
          <ac:chgData name="Gabrielle O'Brien" userId="84253a4a-7f5f-41aa-b313-f8fde2d05afd" providerId="ADAL" clId="{C117C40C-39E2-4D5D-A641-6F4FEEDFCB88}" dt="2023-08-03T06:41:28.428" v="1224" actId="1076"/>
          <ac:spMkLst>
            <pc:docMk/>
            <pc:sldMk cId="122295055" sldId="553"/>
            <ac:spMk id="22" creationId="{60176525-4361-E4F8-68F4-6D5C1F054192}"/>
          </ac:spMkLst>
        </pc:spChg>
        <pc:spChg chg="mod">
          <ac:chgData name="Gabrielle O'Brien" userId="84253a4a-7f5f-41aa-b313-f8fde2d05afd" providerId="ADAL" clId="{C117C40C-39E2-4D5D-A641-6F4FEEDFCB88}" dt="2023-08-03T06:41:32.772" v="1225" actId="1076"/>
          <ac:spMkLst>
            <pc:docMk/>
            <pc:sldMk cId="122295055" sldId="553"/>
            <ac:spMk id="23" creationId="{1A820054-758E-5637-E2B4-7E0E06E48412}"/>
          </ac:spMkLst>
        </pc:spChg>
      </pc:sldChg>
      <pc:sldChg chg="modSp mod ord modNotesTx">
        <pc:chgData name="Gabrielle O'Brien" userId="84253a4a-7f5f-41aa-b313-f8fde2d05afd" providerId="ADAL" clId="{C117C40C-39E2-4D5D-A641-6F4FEEDFCB88}" dt="2023-08-03T02:19:38.897" v="934" actId="20577"/>
        <pc:sldMkLst>
          <pc:docMk/>
          <pc:sldMk cId="1563887401" sldId="554"/>
        </pc:sldMkLst>
        <pc:spChg chg="mod">
          <ac:chgData name="Gabrielle O'Brien" userId="84253a4a-7f5f-41aa-b313-f8fde2d05afd" providerId="ADAL" clId="{C117C40C-39E2-4D5D-A641-6F4FEEDFCB88}" dt="2023-08-03T02:19:04.762" v="832" actId="1076"/>
          <ac:spMkLst>
            <pc:docMk/>
            <pc:sldMk cId="1563887401" sldId="554"/>
            <ac:spMk id="4" creationId="{56CBECCC-C38F-5E28-63B2-7643027D55A8}"/>
          </ac:spMkLst>
        </pc:spChg>
        <pc:spChg chg="mod">
          <ac:chgData name="Gabrielle O'Brien" userId="84253a4a-7f5f-41aa-b313-f8fde2d05afd" providerId="ADAL" clId="{C117C40C-39E2-4D5D-A641-6F4FEEDFCB88}" dt="2023-08-03T02:19:08.107" v="833" actId="1076"/>
          <ac:spMkLst>
            <pc:docMk/>
            <pc:sldMk cId="1563887401" sldId="554"/>
            <ac:spMk id="23" creationId="{1A820054-758E-5637-E2B4-7E0E06E48412}"/>
          </ac:spMkLst>
        </pc:spChg>
        <pc:picChg chg="mod">
          <ac:chgData name="Gabrielle O'Brien" userId="84253a4a-7f5f-41aa-b313-f8fde2d05afd" providerId="ADAL" clId="{C117C40C-39E2-4D5D-A641-6F4FEEDFCB88}" dt="2023-08-03T02:19:10.695" v="834" actId="1076"/>
          <ac:picMkLst>
            <pc:docMk/>
            <pc:sldMk cId="1563887401" sldId="554"/>
            <ac:picMk id="24" creationId="{AE8DEA8C-E5AA-0F1B-AC23-C13646380973}"/>
          </ac:picMkLst>
        </pc:picChg>
      </pc:sldChg>
      <pc:sldChg chg="addSp delSp modSp add mod ord modNotesTx">
        <pc:chgData name="Gabrielle O'Brien" userId="84253a4a-7f5f-41aa-b313-f8fde2d05afd" providerId="ADAL" clId="{C117C40C-39E2-4D5D-A641-6F4FEEDFCB88}" dt="2023-08-03T06:41:01.483" v="1221" actId="1076"/>
        <pc:sldMkLst>
          <pc:docMk/>
          <pc:sldMk cId="1143932597" sldId="555"/>
        </pc:sldMkLst>
        <pc:spChg chg="mod">
          <ac:chgData name="Gabrielle O'Brien" userId="84253a4a-7f5f-41aa-b313-f8fde2d05afd" providerId="ADAL" clId="{C117C40C-39E2-4D5D-A641-6F4FEEDFCB88}" dt="2023-08-03T05:51:54.878" v="1220" actId="1076"/>
          <ac:spMkLst>
            <pc:docMk/>
            <pc:sldMk cId="1143932597" sldId="555"/>
            <ac:spMk id="2" creationId="{AE3D35E6-CC55-C238-C997-E9E54C929BC6}"/>
          </ac:spMkLst>
        </pc:spChg>
        <pc:spChg chg="del mod">
          <ac:chgData name="Gabrielle O'Brien" userId="84253a4a-7f5f-41aa-b313-f8fde2d05afd" providerId="ADAL" clId="{C117C40C-39E2-4D5D-A641-6F4FEEDFCB88}" dt="2023-08-03T02:16:27.829" v="592" actId="478"/>
          <ac:spMkLst>
            <pc:docMk/>
            <pc:sldMk cId="1143932597" sldId="555"/>
            <ac:spMk id="3" creationId="{1542B101-338E-AD85-9A59-1EF56C679B2B}"/>
          </ac:spMkLst>
        </pc:spChg>
        <pc:spChg chg="add mod">
          <ac:chgData name="Gabrielle O'Brien" userId="84253a4a-7f5f-41aa-b313-f8fde2d05afd" providerId="ADAL" clId="{C117C40C-39E2-4D5D-A641-6F4FEEDFCB88}" dt="2023-08-03T05:51:51.592" v="1219" actId="1076"/>
          <ac:spMkLst>
            <pc:docMk/>
            <pc:sldMk cId="1143932597" sldId="555"/>
            <ac:spMk id="4" creationId="{67B36043-17AC-85C7-6490-DEA78759496F}"/>
          </ac:spMkLst>
        </pc:spChg>
        <pc:spChg chg="add del mod">
          <ac:chgData name="Gabrielle O'Brien" userId="84253a4a-7f5f-41aa-b313-f8fde2d05afd" providerId="ADAL" clId="{C117C40C-39E2-4D5D-A641-6F4FEEDFCB88}" dt="2023-08-03T02:16:30.109" v="593" actId="478"/>
          <ac:spMkLst>
            <pc:docMk/>
            <pc:sldMk cId="1143932597" sldId="555"/>
            <ac:spMk id="8" creationId="{0D4003BB-0250-611D-449B-C218BA08A813}"/>
          </ac:spMkLst>
        </pc:spChg>
        <pc:picChg chg="add mod">
          <ac:chgData name="Gabrielle O'Brien" userId="84253a4a-7f5f-41aa-b313-f8fde2d05afd" providerId="ADAL" clId="{C117C40C-39E2-4D5D-A641-6F4FEEDFCB88}" dt="2023-08-03T06:41:01.483" v="1221" actId="1076"/>
          <ac:picMkLst>
            <pc:docMk/>
            <pc:sldMk cId="1143932597" sldId="555"/>
            <ac:picMk id="6" creationId="{05B93517-927A-8AD3-5496-3DF97AD42B83}"/>
          </ac:picMkLst>
        </pc:picChg>
      </pc:sldChg>
      <pc:sldChg chg="new del">
        <pc:chgData name="Gabrielle O'Brien" userId="84253a4a-7f5f-41aa-b313-f8fde2d05afd" providerId="ADAL" clId="{C117C40C-39E2-4D5D-A641-6F4FEEDFCB88}" dt="2023-08-03T02:16:08.132" v="549" actId="2696"/>
        <pc:sldMkLst>
          <pc:docMk/>
          <pc:sldMk cId="131180750" sldId="556"/>
        </pc:sldMkLst>
      </pc:sldChg>
      <pc:sldChg chg="delSp add mod">
        <pc:chgData name="Gabrielle O'Brien" userId="84253a4a-7f5f-41aa-b313-f8fde2d05afd" providerId="ADAL" clId="{C117C40C-39E2-4D5D-A641-6F4FEEDFCB88}" dt="2023-08-03T05:33:12.851" v="1175" actId="478"/>
        <pc:sldMkLst>
          <pc:docMk/>
          <pc:sldMk cId="3774283345" sldId="557"/>
        </pc:sldMkLst>
        <pc:spChg chg="del">
          <ac:chgData name="Gabrielle O'Brien" userId="84253a4a-7f5f-41aa-b313-f8fde2d05afd" providerId="ADAL" clId="{C117C40C-39E2-4D5D-A641-6F4FEEDFCB88}" dt="2023-08-03T05:33:09.379" v="1174" actId="478"/>
          <ac:spMkLst>
            <pc:docMk/>
            <pc:sldMk cId="3774283345" sldId="557"/>
            <ac:spMk id="4" creationId="{67B36043-17AC-85C7-6490-DEA78759496F}"/>
          </ac:spMkLst>
        </pc:spChg>
        <pc:picChg chg="del">
          <ac:chgData name="Gabrielle O'Brien" userId="84253a4a-7f5f-41aa-b313-f8fde2d05afd" providerId="ADAL" clId="{C117C40C-39E2-4D5D-A641-6F4FEEDFCB88}" dt="2023-08-03T05:33:12.851" v="1175" actId="478"/>
          <ac:picMkLst>
            <pc:docMk/>
            <pc:sldMk cId="3774283345" sldId="557"/>
            <ac:picMk id="6" creationId="{05B93517-927A-8AD3-5496-3DF97AD42B83}"/>
          </ac:picMkLst>
        </pc:picChg>
      </pc:sldChg>
      <pc:sldMasterChg chg="modSp mod modSldLayout">
        <pc:chgData name="Gabrielle O'Brien" userId="84253a4a-7f5f-41aa-b313-f8fde2d05afd" providerId="ADAL" clId="{C117C40C-39E2-4D5D-A641-6F4FEEDFCB88}" dt="2023-08-09T23:18:28.468" v="1228" actId="1076"/>
        <pc:sldMasterMkLst>
          <pc:docMk/>
          <pc:sldMasterMk cId="2746693748" sldId="2147483681"/>
        </pc:sldMasterMkLst>
        <pc:spChg chg="mod">
          <ac:chgData name="Gabrielle O'Brien" userId="84253a4a-7f5f-41aa-b313-f8fde2d05afd" providerId="ADAL" clId="{C117C40C-39E2-4D5D-A641-6F4FEEDFCB88}" dt="2023-08-09T23:18:28.468" v="1228" actId="1076"/>
          <ac:spMkLst>
            <pc:docMk/>
            <pc:sldMasterMk cId="2746693748" sldId="2147483681"/>
            <ac:spMk id="6" creationId="{D8E25527-407A-8B88-5BC2-175E4FBF2509}"/>
          </ac:spMkLst>
        </pc:spChg>
        <pc:picChg chg="mod">
          <ac:chgData name="Gabrielle O'Brien" userId="84253a4a-7f5f-41aa-b313-f8fde2d05afd" providerId="ADAL" clId="{C117C40C-39E2-4D5D-A641-6F4FEEDFCB88}" dt="2023-08-03T02:23:38.713" v="1116" actId="962"/>
          <ac:picMkLst>
            <pc:docMk/>
            <pc:sldMasterMk cId="2746693748" sldId="2147483681"/>
            <ac:picMk id="4" creationId="{F6242C31-D139-0035-DC8F-A407081EA644}"/>
          </ac:picMkLst>
        </pc:picChg>
        <pc:sldLayoutChg chg="delSp mod">
          <pc:chgData name="Gabrielle O'Brien" userId="84253a4a-7f5f-41aa-b313-f8fde2d05afd" providerId="ADAL" clId="{C117C40C-39E2-4D5D-A641-6F4FEEDFCB88}" dt="2023-08-03T02:24:45.503" v="1119" actId="478"/>
          <pc:sldLayoutMkLst>
            <pc:docMk/>
            <pc:sldMasterMk cId="2746693748" sldId="2147483681"/>
            <pc:sldLayoutMk cId="543584279" sldId="2147483688"/>
          </pc:sldLayoutMkLst>
          <pc:spChg chg="del">
            <ac:chgData name="Gabrielle O'Brien" userId="84253a4a-7f5f-41aa-b313-f8fde2d05afd" providerId="ADAL" clId="{C117C40C-39E2-4D5D-A641-6F4FEEDFCB88}" dt="2023-08-03T02:24:45.503" v="1119" actId="478"/>
            <ac:spMkLst>
              <pc:docMk/>
              <pc:sldMasterMk cId="2746693748" sldId="2147483681"/>
              <pc:sldLayoutMk cId="543584279" sldId="2147483688"/>
              <ac:spMk id="6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D2D37-CB85-CF47-8A42-CA19FB2E3614}"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3B1E9-D01C-394E-B452-356C221A1BEE}" type="slidenum">
              <a:rPr lang="en-US" smtClean="0"/>
              <a:t>‹#›</a:t>
            </a:fld>
            <a:endParaRPr lang="en-US"/>
          </a:p>
        </p:txBody>
      </p:sp>
    </p:spTree>
    <p:extLst>
      <p:ext uri="{BB962C8B-B14F-4D97-AF65-F5344CB8AC3E}">
        <p14:creationId xmlns:p14="http://schemas.microsoft.com/office/powerpoint/2010/main" val="90626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a:t>
            </a:fld>
            <a:endParaRPr lang="en-US"/>
          </a:p>
        </p:txBody>
      </p:sp>
    </p:spTree>
    <p:extLst>
      <p:ext uri="{BB962C8B-B14F-4D97-AF65-F5344CB8AC3E}">
        <p14:creationId xmlns:p14="http://schemas.microsoft.com/office/powerpoint/2010/main" val="400116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10</a:t>
            </a:fld>
            <a:endParaRPr lang="en-US"/>
          </a:p>
        </p:txBody>
      </p:sp>
    </p:spTree>
    <p:extLst>
      <p:ext uri="{BB962C8B-B14F-4D97-AF65-F5344CB8AC3E}">
        <p14:creationId xmlns:p14="http://schemas.microsoft.com/office/powerpoint/2010/main" val="1759310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11</a:t>
            </a:fld>
            <a:endParaRPr lang="en-US"/>
          </a:p>
        </p:txBody>
      </p:sp>
    </p:spTree>
    <p:extLst>
      <p:ext uri="{BB962C8B-B14F-4D97-AF65-F5344CB8AC3E}">
        <p14:creationId xmlns:p14="http://schemas.microsoft.com/office/powerpoint/2010/main" val="66196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12</a:t>
            </a:fld>
            <a:endParaRPr lang="en-US"/>
          </a:p>
        </p:txBody>
      </p:sp>
    </p:spTree>
    <p:extLst>
      <p:ext uri="{BB962C8B-B14F-4D97-AF65-F5344CB8AC3E}">
        <p14:creationId xmlns:p14="http://schemas.microsoft.com/office/powerpoint/2010/main" val="1011248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13</a:t>
            </a:fld>
            <a:endParaRPr lang="en-US"/>
          </a:p>
        </p:txBody>
      </p:sp>
    </p:spTree>
    <p:extLst>
      <p:ext uri="{BB962C8B-B14F-4D97-AF65-F5344CB8AC3E}">
        <p14:creationId xmlns:p14="http://schemas.microsoft.com/office/powerpoint/2010/main" val="316280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14</a:t>
            </a:fld>
            <a:endParaRPr lang="en-US"/>
          </a:p>
        </p:txBody>
      </p:sp>
    </p:spTree>
    <p:extLst>
      <p:ext uri="{BB962C8B-B14F-4D97-AF65-F5344CB8AC3E}">
        <p14:creationId xmlns:p14="http://schemas.microsoft.com/office/powerpoint/2010/main" val="1133267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15</a:t>
            </a:fld>
            <a:endParaRPr lang="en-US"/>
          </a:p>
        </p:txBody>
      </p:sp>
    </p:spTree>
    <p:extLst>
      <p:ext uri="{BB962C8B-B14F-4D97-AF65-F5344CB8AC3E}">
        <p14:creationId xmlns:p14="http://schemas.microsoft.com/office/powerpoint/2010/main" val="304342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16</a:t>
            </a:fld>
            <a:endParaRPr lang="en-US"/>
          </a:p>
        </p:txBody>
      </p:sp>
    </p:spTree>
    <p:extLst>
      <p:ext uri="{BB962C8B-B14F-4D97-AF65-F5344CB8AC3E}">
        <p14:creationId xmlns:p14="http://schemas.microsoft.com/office/powerpoint/2010/main" val="291589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17</a:t>
            </a:fld>
            <a:endParaRPr lang="en-US"/>
          </a:p>
        </p:txBody>
      </p:sp>
    </p:spTree>
    <p:extLst>
      <p:ext uri="{BB962C8B-B14F-4D97-AF65-F5344CB8AC3E}">
        <p14:creationId xmlns:p14="http://schemas.microsoft.com/office/powerpoint/2010/main" val="77093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18</a:t>
            </a:fld>
            <a:endParaRPr lang="en-US"/>
          </a:p>
        </p:txBody>
      </p:sp>
    </p:spTree>
    <p:extLst>
      <p:ext uri="{BB962C8B-B14F-4D97-AF65-F5344CB8AC3E}">
        <p14:creationId xmlns:p14="http://schemas.microsoft.com/office/powerpoint/2010/main" val="2195447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19</a:t>
            </a:fld>
            <a:endParaRPr lang="en-US"/>
          </a:p>
        </p:txBody>
      </p:sp>
    </p:spTree>
    <p:extLst>
      <p:ext uri="{BB962C8B-B14F-4D97-AF65-F5344CB8AC3E}">
        <p14:creationId xmlns:p14="http://schemas.microsoft.com/office/powerpoint/2010/main" val="318762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a:p>
            <a:endParaRPr lang="en-AU" dirty="0">
              <a:cs typeface="Calibri"/>
            </a:endParaRPr>
          </a:p>
        </p:txBody>
      </p:sp>
      <p:sp>
        <p:nvSpPr>
          <p:cNvPr id="4" name="Slide Number Placeholder 3"/>
          <p:cNvSpPr>
            <a:spLocks noGrp="1"/>
          </p:cNvSpPr>
          <p:nvPr>
            <p:ph type="sldNum" sz="quarter" idx="5"/>
          </p:nvPr>
        </p:nvSpPr>
        <p:spPr/>
        <p:txBody>
          <a:bodyPr/>
          <a:lstStyle/>
          <a:p>
            <a:fld id="{ECA3B1E9-D01C-394E-B452-356C221A1BEE}" type="slidenum">
              <a:rPr lang="en-US" smtClean="0"/>
              <a:t>2</a:t>
            </a:fld>
            <a:endParaRPr lang="en-US"/>
          </a:p>
        </p:txBody>
      </p:sp>
    </p:spTree>
    <p:extLst>
      <p:ext uri="{BB962C8B-B14F-4D97-AF65-F5344CB8AC3E}">
        <p14:creationId xmlns:p14="http://schemas.microsoft.com/office/powerpoint/2010/main" val="309543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20</a:t>
            </a:fld>
            <a:endParaRPr lang="en-US"/>
          </a:p>
        </p:txBody>
      </p:sp>
    </p:spTree>
    <p:extLst>
      <p:ext uri="{BB962C8B-B14F-4D97-AF65-F5344CB8AC3E}">
        <p14:creationId xmlns:p14="http://schemas.microsoft.com/office/powerpoint/2010/main" val="73827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21</a:t>
            </a:fld>
            <a:endParaRPr lang="en-US"/>
          </a:p>
        </p:txBody>
      </p:sp>
    </p:spTree>
    <p:extLst>
      <p:ext uri="{BB962C8B-B14F-4D97-AF65-F5344CB8AC3E}">
        <p14:creationId xmlns:p14="http://schemas.microsoft.com/office/powerpoint/2010/main" val="1788210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22</a:t>
            </a:fld>
            <a:endParaRPr lang="en-US"/>
          </a:p>
        </p:txBody>
      </p:sp>
    </p:spTree>
    <p:extLst>
      <p:ext uri="{BB962C8B-B14F-4D97-AF65-F5344CB8AC3E}">
        <p14:creationId xmlns:p14="http://schemas.microsoft.com/office/powerpoint/2010/main" val="2879864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23</a:t>
            </a:fld>
            <a:endParaRPr lang="en-US"/>
          </a:p>
        </p:txBody>
      </p:sp>
    </p:spTree>
    <p:extLst>
      <p:ext uri="{BB962C8B-B14F-4D97-AF65-F5344CB8AC3E}">
        <p14:creationId xmlns:p14="http://schemas.microsoft.com/office/powerpoint/2010/main" val="2026342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24</a:t>
            </a:fld>
            <a:endParaRPr lang="en-US"/>
          </a:p>
        </p:txBody>
      </p:sp>
    </p:spTree>
    <p:extLst>
      <p:ext uri="{BB962C8B-B14F-4D97-AF65-F5344CB8AC3E}">
        <p14:creationId xmlns:p14="http://schemas.microsoft.com/office/powerpoint/2010/main" val="2700011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25</a:t>
            </a:fld>
            <a:endParaRPr lang="en-US"/>
          </a:p>
        </p:txBody>
      </p:sp>
    </p:spTree>
    <p:extLst>
      <p:ext uri="{BB962C8B-B14F-4D97-AF65-F5344CB8AC3E}">
        <p14:creationId xmlns:p14="http://schemas.microsoft.com/office/powerpoint/2010/main" val="1286399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26</a:t>
            </a:fld>
            <a:endParaRPr lang="en-US"/>
          </a:p>
        </p:txBody>
      </p:sp>
    </p:spTree>
    <p:extLst>
      <p:ext uri="{BB962C8B-B14F-4D97-AF65-F5344CB8AC3E}">
        <p14:creationId xmlns:p14="http://schemas.microsoft.com/office/powerpoint/2010/main" val="1956352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27</a:t>
            </a:fld>
            <a:endParaRPr lang="en-US"/>
          </a:p>
        </p:txBody>
      </p:sp>
    </p:spTree>
    <p:extLst>
      <p:ext uri="{BB962C8B-B14F-4D97-AF65-F5344CB8AC3E}">
        <p14:creationId xmlns:p14="http://schemas.microsoft.com/office/powerpoint/2010/main" val="233207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28</a:t>
            </a:fld>
            <a:endParaRPr lang="en-US"/>
          </a:p>
        </p:txBody>
      </p:sp>
    </p:spTree>
    <p:extLst>
      <p:ext uri="{BB962C8B-B14F-4D97-AF65-F5344CB8AC3E}">
        <p14:creationId xmlns:p14="http://schemas.microsoft.com/office/powerpoint/2010/main" val="2375188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29</a:t>
            </a:fld>
            <a:endParaRPr lang="en-US"/>
          </a:p>
        </p:txBody>
      </p:sp>
    </p:spTree>
    <p:extLst>
      <p:ext uri="{BB962C8B-B14F-4D97-AF65-F5344CB8AC3E}">
        <p14:creationId xmlns:p14="http://schemas.microsoft.com/office/powerpoint/2010/main" val="41605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3</a:t>
            </a:fld>
            <a:endParaRPr lang="en-US"/>
          </a:p>
        </p:txBody>
      </p:sp>
    </p:spTree>
    <p:extLst>
      <p:ext uri="{BB962C8B-B14F-4D97-AF65-F5344CB8AC3E}">
        <p14:creationId xmlns:p14="http://schemas.microsoft.com/office/powerpoint/2010/main" val="2048774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30</a:t>
            </a:fld>
            <a:endParaRPr lang="en-US"/>
          </a:p>
        </p:txBody>
      </p:sp>
    </p:spTree>
    <p:extLst>
      <p:ext uri="{BB962C8B-B14F-4D97-AF65-F5344CB8AC3E}">
        <p14:creationId xmlns:p14="http://schemas.microsoft.com/office/powerpoint/2010/main" val="1917174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p>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31</a:t>
            </a:fld>
            <a:endParaRPr lang="en-US"/>
          </a:p>
        </p:txBody>
      </p:sp>
    </p:spTree>
    <p:extLst>
      <p:ext uri="{BB962C8B-B14F-4D97-AF65-F5344CB8AC3E}">
        <p14:creationId xmlns:p14="http://schemas.microsoft.com/office/powerpoint/2010/main" val="1013050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32</a:t>
            </a:fld>
            <a:endParaRPr lang="en-US"/>
          </a:p>
        </p:txBody>
      </p:sp>
    </p:spTree>
    <p:extLst>
      <p:ext uri="{BB962C8B-B14F-4D97-AF65-F5344CB8AC3E}">
        <p14:creationId xmlns:p14="http://schemas.microsoft.com/office/powerpoint/2010/main" val="2205977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33</a:t>
            </a:fld>
            <a:endParaRPr lang="en-US"/>
          </a:p>
        </p:txBody>
      </p:sp>
    </p:spTree>
    <p:extLst>
      <p:ext uri="{BB962C8B-B14F-4D97-AF65-F5344CB8AC3E}">
        <p14:creationId xmlns:p14="http://schemas.microsoft.com/office/powerpoint/2010/main" val="2961540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34</a:t>
            </a:fld>
            <a:endParaRPr lang="en-US"/>
          </a:p>
        </p:txBody>
      </p:sp>
    </p:spTree>
    <p:extLst>
      <p:ext uri="{BB962C8B-B14F-4D97-AF65-F5344CB8AC3E}">
        <p14:creationId xmlns:p14="http://schemas.microsoft.com/office/powerpoint/2010/main" val="297898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4</a:t>
            </a:fld>
            <a:endParaRPr lang="en-US"/>
          </a:p>
        </p:txBody>
      </p:sp>
    </p:spTree>
    <p:extLst>
      <p:ext uri="{BB962C8B-B14F-4D97-AF65-F5344CB8AC3E}">
        <p14:creationId xmlns:p14="http://schemas.microsoft.com/office/powerpoint/2010/main" val="37860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5</a:t>
            </a:fld>
            <a:endParaRPr lang="en-US"/>
          </a:p>
        </p:txBody>
      </p:sp>
    </p:spTree>
    <p:extLst>
      <p:ext uri="{BB962C8B-B14F-4D97-AF65-F5344CB8AC3E}">
        <p14:creationId xmlns:p14="http://schemas.microsoft.com/office/powerpoint/2010/main" val="372949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6</a:t>
            </a:fld>
            <a:endParaRPr lang="en-US"/>
          </a:p>
        </p:txBody>
      </p:sp>
    </p:spTree>
    <p:extLst>
      <p:ext uri="{BB962C8B-B14F-4D97-AF65-F5344CB8AC3E}">
        <p14:creationId xmlns:p14="http://schemas.microsoft.com/office/powerpoint/2010/main" val="326689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7</a:t>
            </a:fld>
            <a:endParaRPr lang="en-US"/>
          </a:p>
        </p:txBody>
      </p:sp>
    </p:spTree>
    <p:extLst>
      <p:ext uri="{BB962C8B-B14F-4D97-AF65-F5344CB8AC3E}">
        <p14:creationId xmlns:p14="http://schemas.microsoft.com/office/powerpoint/2010/main" val="855596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8</a:t>
            </a:fld>
            <a:endParaRPr lang="en-US"/>
          </a:p>
        </p:txBody>
      </p:sp>
    </p:spTree>
    <p:extLst>
      <p:ext uri="{BB962C8B-B14F-4D97-AF65-F5344CB8AC3E}">
        <p14:creationId xmlns:p14="http://schemas.microsoft.com/office/powerpoint/2010/main" val="138114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9</a:t>
            </a:fld>
            <a:endParaRPr lang="en-US"/>
          </a:p>
        </p:txBody>
      </p:sp>
    </p:spTree>
    <p:extLst>
      <p:ext uri="{BB962C8B-B14F-4D97-AF65-F5344CB8AC3E}">
        <p14:creationId xmlns:p14="http://schemas.microsoft.com/office/powerpoint/2010/main" val="221322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4">
  <p:cSld name="Cover 4">
    <p:bg>
      <p:bgRef idx="1001">
        <a:schemeClr val="bg1"/>
      </p:bgRef>
    </p:bg>
    <p:spTree>
      <p:nvGrpSpPr>
        <p:cNvPr id="1" name="Shape 63"/>
        <p:cNvGrpSpPr/>
        <p:nvPr/>
      </p:nvGrpSpPr>
      <p:grpSpPr>
        <a:xfrm>
          <a:off x="0" y="0"/>
          <a:ext cx="0" cy="0"/>
          <a:chOff x="0" y="0"/>
          <a:chExt cx="0" cy="0"/>
        </a:xfrm>
      </p:grpSpPr>
      <p:sp>
        <p:nvSpPr>
          <p:cNvPr id="64" name="Google Shape;64;p9"/>
          <p:cNvSpPr txBox="1">
            <a:spLocks noGrp="1"/>
          </p:cNvSpPr>
          <p:nvPr>
            <p:ph type="ctrTitle" hasCustomPrompt="1"/>
          </p:nvPr>
        </p:nvSpPr>
        <p:spPr>
          <a:xfrm>
            <a:off x="627854" y="2684346"/>
            <a:ext cx="7574314" cy="120185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400"/>
              <a:buFont typeface="Arial"/>
              <a:buNone/>
              <a:defRPr sz="3400">
                <a:solidFill>
                  <a:schemeClr val="tx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AU" dirty="0"/>
              <a:t>Title</a:t>
            </a:r>
            <a:endParaRPr dirty="0"/>
          </a:p>
        </p:txBody>
      </p:sp>
      <p:sp>
        <p:nvSpPr>
          <p:cNvPr id="65" name="Google Shape;65;p9"/>
          <p:cNvSpPr txBox="1">
            <a:spLocks noGrp="1"/>
          </p:cNvSpPr>
          <p:nvPr>
            <p:ph type="subTitle" idx="1" hasCustomPrompt="1"/>
          </p:nvPr>
        </p:nvSpPr>
        <p:spPr>
          <a:xfrm>
            <a:off x="627854" y="3904488"/>
            <a:ext cx="7574314" cy="1483672"/>
          </a:xfrm>
          <a:prstGeom prst="rect">
            <a:avLst/>
          </a:prstGeom>
          <a:noFill/>
          <a:ln>
            <a:noFill/>
          </a:ln>
        </p:spPr>
        <p:txBody>
          <a:bodyPr spcFirstLastPara="1" wrap="square" lIns="91425" tIns="45700" rIns="91425" bIns="45700" anchor="t" anchorCtr="0">
            <a:noAutofit/>
          </a:bodyPr>
          <a:lstStyle>
            <a:lvl1pPr lvl="0" algn="l">
              <a:lnSpc>
                <a:spcPct val="128125"/>
              </a:lnSpc>
              <a:spcBef>
                <a:spcPts val="0"/>
              </a:spcBef>
              <a:spcAft>
                <a:spcPts val="0"/>
              </a:spcAft>
              <a:buClr>
                <a:schemeClr val="lt1"/>
              </a:buClr>
              <a:buSzPts val="1600"/>
              <a:buNone/>
              <a:defRPr sz="1600">
                <a:solidFill>
                  <a:schemeClr val="tx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AU" dirty="0"/>
              <a:t>Subtitle</a:t>
            </a:r>
            <a:endParaRPr dirty="0"/>
          </a:p>
        </p:txBody>
      </p:sp>
    </p:spTree>
    <p:extLst>
      <p:ext uri="{BB962C8B-B14F-4D97-AF65-F5344CB8AC3E}">
        <p14:creationId xmlns:p14="http://schemas.microsoft.com/office/powerpoint/2010/main" val="5435842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4">
  <p:cSld name="Layout 4">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7853" y="855547"/>
            <a:ext cx="10957593"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txBox="1">
            <a:spLocks noGrp="1"/>
          </p:cNvSpPr>
          <p:nvPr>
            <p:ph type="body" idx="1"/>
          </p:nvPr>
        </p:nvSpPr>
        <p:spPr>
          <a:xfrm>
            <a:off x="627854" y="2037935"/>
            <a:ext cx="10957594"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3801357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9F9F-B7DE-28C7-4867-81F6ADC9C2ED}"/>
              </a:ext>
            </a:extLst>
          </p:cNvPr>
          <p:cNvSpPr>
            <a:spLocks noGrp="1"/>
          </p:cNvSpPr>
          <p:nvPr>
            <p:ph type="title"/>
          </p:nvPr>
        </p:nvSpPr>
        <p:spPr>
          <a:xfrm>
            <a:off x="838200" y="365125"/>
            <a:ext cx="10842138" cy="1325563"/>
          </a:xfr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FF0561A-C734-9D0D-F90F-FF95C4F6D14F}"/>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5526671F-D9F0-96DE-3E63-F4DEB07A0194}"/>
              </a:ext>
            </a:extLst>
          </p:cNvPr>
          <p:cNvSpPr>
            <a:spLocks noGrp="1"/>
          </p:cNvSpPr>
          <p:nvPr>
            <p:ph type="ftr" idx="11"/>
          </p:nvPr>
        </p:nvSpPr>
        <p:spPr/>
        <p:txBody>
          <a:bodyPr/>
          <a:lstStyle/>
          <a:p>
            <a:endParaRPr lang="en-AU"/>
          </a:p>
        </p:txBody>
      </p:sp>
      <p:sp>
        <p:nvSpPr>
          <p:cNvPr id="8" name="TextBox 7">
            <a:extLst>
              <a:ext uri="{FF2B5EF4-FFF2-40B4-BE49-F238E27FC236}">
                <a16:creationId xmlns:a16="http://schemas.microsoft.com/office/drawing/2014/main" id="{16D67629-CFB5-91AD-F456-123B6FC61778}"/>
              </a:ext>
            </a:extLst>
          </p:cNvPr>
          <p:cNvSpPr txBox="1"/>
          <p:nvPr userDrawn="1"/>
        </p:nvSpPr>
        <p:spPr>
          <a:xfrm>
            <a:off x="838200" y="1886308"/>
            <a:ext cx="10515603" cy="3735238"/>
          </a:xfrm>
          <a:prstGeom prst="rect">
            <a:avLst/>
          </a:prstGeom>
          <a:noFill/>
        </p:spPr>
        <p:txBody>
          <a:bodyPr wrap="square" rtlCol="0">
            <a:spAutoFit/>
          </a:bodyPr>
          <a:lstStyle/>
          <a:p>
            <a:endParaRPr lang="en-AU" dirty="0"/>
          </a:p>
        </p:txBody>
      </p:sp>
      <p:sp>
        <p:nvSpPr>
          <p:cNvPr id="9" name="Google Shape;17;p2">
            <a:extLst>
              <a:ext uri="{FF2B5EF4-FFF2-40B4-BE49-F238E27FC236}">
                <a16:creationId xmlns:a16="http://schemas.microsoft.com/office/drawing/2014/main" id="{50F54F76-B059-ED33-A0AA-4724949B630F}"/>
              </a:ext>
            </a:extLst>
          </p:cNvPr>
          <p:cNvSpPr txBox="1">
            <a:spLocks noGrp="1"/>
          </p:cNvSpPr>
          <p:nvPr>
            <p:ph type="body" idx="1"/>
          </p:nvPr>
        </p:nvSpPr>
        <p:spPr>
          <a:xfrm>
            <a:off x="838196" y="1908149"/>
            <a:ext cx="4863863"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 name="Google Shape;17;p2">
            <a:extLst>
              <a:ext uri="{FF2B5EF4-FFF2-40B4-BE49-F238E27FC236}">
                <a16:creationId xmlns:a16="http://schemas.microsoft.com/office/drawing/2014/main" id="{CA2720A7-BEF0-979C-89D3-1C07FB69AA44}"/>
              </a:ext>
            </a:extLst>
          </p:cNvPr>
          <p:cNvSpPr txBox="1">
            <a:spLocks noGrp="1"/>
          </p:cNvSpPr>
          <p:nvPr>
            <p:ph type="body" idx="12"/>
          </p:nvPr>
        </p:nvSpPr>
        <p:spPr>
          <a:xfrm>
            <a:off x="5960852" y="1905662"/>
            <a:ext cx="5719486"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54455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9DF7-71CB-24F9-37CA-319539C664D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C34475-CF28-48AE-0384-609736789CFB}"/>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C054D7FD-AE68-7D9C-6948-D6A627CDA061}"/>
              </a:ext>
            </a:extLst>
          </p:cNvPr>
          <p:cNvSpPr>
            <a:spLocks noGrp="1"/>
          </p:cNvSpPr>
          <p:nvPr>
            <p:ph type="ftr" idx="11"/>
          </p:nvPr>
        </p:nvSpPr>
        <p:spPr/>
        <p:txBody>
          <a:bodyPr/>
          <a:lstStyle/>
          <a:p>
            <a:endParaRPr lang="en-AU"/>
          </a:p>
        </p:txBody>
      </p:sp>
    </p:spTree>
    <p:extLst>
      <p:ext uri="{BB962C8B-B14F-4D97-AF65-F5344CB8AC3E}">
        <p14:creationId xmlns:p14="http://schemas.microsoft.com/office/powerpoint/2010/main" val="184329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3" userDrawn="1">
  <p:cSld name="Layout 3">
    <p:bg>
      <p:bgPr>
        <a:solidFill>
          <a:schemeClr val="lt1"/>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644601" y="739055"/>
            <a:ext cx="7574314" cy="79752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a:spLocks noGrp="1"/>
          </p:cNvSpPr>
          <p:nvPr>
            <p:ph type="pic" idx="2"/>
          </p:nvPr>
        </p:nvSpPr>
        <p:spPr>
          <a:xfrm>
            <a:off x="644601" y="1722320"/>
            <a:ext cx="5493022" cy="41263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C0C0C"/>
              </a:buClr>
              <a:buSzPts val="2400"/>
              <a:buFont typeface="Arial"/>
              <a:buNone/>
              <a:defRPr sz="2400" b="0" i="0" u="none" strike="noStrike" cap="none">
                <a:solidFill>
                  <a:srgbClr val="0C0C0C"/>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44" name="Google Shape;144;p20"/>
          <p:cNvSpPr txBox="1">
            <a:spLocks noGrp="1"/>
          </p:cNvSpPr>
          <p:nvPr>
            <p:ph type="body" idx="6"/>
          </p:nvPr>
        </p:nvSpPr>
        <p:spPr>
          <a:xfrm>
            <a:off x="6219899" y="1722320"/>
            <a:ext cx="5493022" cy="412638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500"/>
              <a:buNone/>
              <a:defRPr sz="15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7583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5" userDrawn="1">
  <p:cSld name="Layout 5">
    <p:bg>
      <p:bgPr>
        <a:solidFill>
          <a:schemeClr val="lt1"/>
        </a:solidFill>
        <a:effectLst/>
      </p:bgPr>
    </p:bg>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27854" y="855547"/>
            <a:ext cx="5955826"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0" name="Google Shape;150;p21"/>
          <p:cNvSpPr txBox="1">
            <a:spLocks noGrp="1"/>
          </p:cNvSpPr>
          <p:nvPr>
            <p:ph type="body" idx="1"/>
          </p:nvPr>
        </p:nvSpPr>
        <p:spPr>
          <a:xfrm>
            <a:off x="627854" y="1859310"/>
            <a:ext cx="5955826" cy="40814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Font typeface="Arial"/>
              <a:buNone/>
              <a:defRPr sz="1800"/>
            </a:lvl1pPr>
            <a:lvl2pPr marL="914400" lvl="1" indent="-228600" algn="l">
              <a:lnSpc>
                <a:spcPct val="90000"/>
              </a:lnSpc>
              <a:spcBef>
                <a:spcPts val="12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251281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39077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710636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710636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TextBox 5" descr="UDL in Action: the WHAT, the WHY and the HOW&#10;">
            <a:extLst>
              <a:ext uri="{FF2B5EF4-FFF2-40B4-BE49-F238E27FC236}">
                <a16:creationId xmlns:a16="http://schemas.microsoft.com/office/drawing/2014/main" id="{D8E25527-407A-8B88-5BC2-175E4FBF2509}"/>
              </a:ext>
            </a:extLst>
          </p:cNvPr>
          <p:cNvSpPr txBox="1"/>
          <p:nvPr userDrawn="1"/>
        </p:nvSpPr>
        <p:spPr>
          <a:xfrm>
            <a:off x="1581510" y="6050561"/>
            <a:ext cx="9356784" cy="369332"/>
          </a:xfrm>
          <a:prstGeom prst="rect">
            <a:avLst/>
          </a:prstGeom>
          <a:noFill/>
        </p:spPr>
        <p:txBody>
          <a:bodyPr wrap="square" rtlCol="0">
            <a:spAutoFit/>
          </a:bodyPr>
          <a:lstStyle/>
          <a:p>
            <a:pPr algn="ctr"/>
            <a:r>
              <a:rPr lang="en-AU" b="1" i="0" dirty="0">
                <a:solidFill>
                  <a:srgbClr val="664D8C"/>
                </a:solidFill>
                <a:latin typeface="Arial" panose="020B0604020202020204" pitchFamily="34" charset="0"/>
                <a:ea typeface="Lato Black" panose="020F0502020204030203" pitchFamily="34" charset="0"/>
                <a:cs typeface="Arial" panose="020B0604020202020204" pitchFamily="34" charset="0"/>
              </a:rPr>
              <a:t>UDL in Action: the WHAT, the WHY and the HOW</a:t>
            </a:r>
          </a:p>
        </p:txBody>
      </p:sp>
      <p:pic>
        <p:nvPicPr>
          <p:cNvPr id="8" name="Picture 7" descr="The Australian Disability Clearinghouse on Education and Training (ADCET) Logo">
            <a:extLst>
              <a:ext uri="{FF2B5EF4-FFF2-40B4-BE49-F238E27FC236}">
                <a16:creationId xmlns:a16="http://schemas.microsoft.com/office/drawing/2014/main" id="{E5339C01-9D2D-32B1-D5EA-FE17314056FD}"/>
              </a:ext>
            </a:extLst>
          </p:cNvPr>
          <p:cNvPicPr>
            <a:picLocks noChangeAspect="1"/>
          </p:cNvPicPr>
          <p:nvPr userDrawn="1"/>
        </p:nvPicPr>
        <p:blipFill>
          <a:blip r:embed="rId8"/>
          <a:srcRect/>
          <a:stretch/>
        </p:blipFill>
        <p:spPr>
          <a:xfrm>
            <a:off x="9623478" y="5895187"/>
            <a:ext cx="1730322" cy="459504"/>
          </a:xfrm>
          <a:prstGeom prst="rect">
            <a:avLst/>
          </a:prstGeom>
        </p:spPr>
      </p:pic>
      <p:pic>
        <p:nvPicPr>
          <p:cNvPr id="4" name="Picture 3">
            <a:extLst>
              <a:ext uri="{FF2B5EF4-FFF2-40B4-BE49-F238E27FC236}">
                <a16:creationId xmlns:a16="http://schemas.microsoft.com/office/drawing/2014/main" id="{F6242C31-D139-0035-DC8F-A407081EA644}"/>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0" y="3664447"/>
            <a:ext cx="5029200" cy="3291524"/>
          </a:xfrm>
          <a:prstGeom prst="rect">
            <a:avLst/>
          </a:prstGeom>
        </p:spPr>
      </p:pic>
    </p:spTree>
    <p:extLst>
      <p:ext uri="{BB962C8B-B14F-4D97-AF65-F5344CB8AC3E}">
        <p14:creationId xmlns:p14="http://schemas.microsoft.com/office/powerpoint/2010/main" val="2746693748"/>
      </p:ext>
    </p:extLst>
  </p:cSld>
  <p:clrMap bg1="lt1" tx1="dk1" bg2="dk2" tx2="lt2" accent1="accent1" accent2="accent2" accent3="accent3" accent4="accent4" accent5="accent5" accent6="accent6" hlink="hlink" folHlink="folHlink"/>
  <p:sldLayoutIdLst>
    <p:sldLayoutId id="2147483688" r:id="rId1"/>
    <p:sldLayoutId id="2147483682" r:id="rId2"/>
    <p:sldLayoutId id="2147483703" r:id="rId3"/>
    <p:sldLayoutId id="2147483701"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d"/><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xhere.com/en/photo/91389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fermentationwineblog.com/2020/12/wine-in-the-u-s-in-2020-the-top-takeaways/"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mailto:Erin.Leif@monash.edu"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F3F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6AC9DA-37D8-2BDA-6921-451BB2ABC026}"/>
              </a:ext>
            </a:extLst>
          </p:cNvPr>
          <p:cNvSpPr>
            <a:spLocks noGrp="1"/>
          </p:cNvSpPr>
          <p:nvPr>
            <p:ph type="ctrTitle"/>
          </p:nvPr>
        </p:nvSpPr>
        <p:spPr>
          <a:xfrm>
            <a:off x="1399694" y="1938425"/>
            <a:ext cx="7574314" cy="1201854"/>
          </a:xfrm>
        </p:spPr>
        <p:txBody>
          <a:bodyPr/>
          <a:lstStyle/>
          <a:p>
            <a:pPr algn="ctr"/>
            <a:r>
              <a:rPr lang="en-AU" sz="4000" b="1" dirty="0">
                <a:solidFill>
                  <a:srgbClr val="664D8C"/>
                </a:solidFill>
                <a:latin typeface="Arial" panose="020B0604020202020204" pitchFamily="34" charset="0"/>
                <a:ea typeface="Lato" panose="020F0502020204030203" pitchFamily="34" charset="0"/>
                <a:cs typeface="Arial" panose="020B0604020202020204" pitchFamily="34" charset="0"/>
              </a:rPr>
              <a:t>Levelling Up Your Online Teaching With Universal Design for Learning</a:t>
            </a:r>
            <a:br>
              <a:rPr lang="en-AU" sz="7200" b="1" dirty="0">
                <a:solidFill>
                  <a:srgbClr val="664D8C"/>
                </a:solidFill>
                <a:latin typeface="Arial" panose="020B0604020202020204" pitchFamily="34" charset="0"/>
                <a:ea typeface="Lato" panose="020F0502020204030203" pitchFamily="34" charset="0"/>
                <a:cs typeface="Arial" panose="020B0604020202020204" pitchFamily="34" charset="0"/>
              </a:rPr>
            </a:br>
            <a:endParaRPr lang="en-AU" sz="7200" b="1" dirty="0">
              <a:solidFill>
                <a:srgbClr val="664D8C"/>
              </a:solidFill>
              <a:latin typeface="Arial" panose="020B0604020202020204" pitchFamily="34" charset="0"/>
              <a:ea typeface="Lato" panose="020F0502020204030203" pitchFamily="34" charset="0"/>
              <a:cs typeface="Arial" panose="020B0604020202020204" pitchFamily="34" charset="0"/>
            </a:endParaRPr>
          </a:p>
        </p:txBody>
      </p:sp>
      <p:pic>
        <p:nvPicPr>
          <p:cNvPr id="4" name="Picture 3" descr="A group of people looking at a screen">
            <a:extLst>
              <a:ext uri="{FF2B5EF4-FFF2-40B4-BE49-F238E27FC236}">
                <a16:creationId xmlns:a16="http://schemas.microsoft.com/office/drawing/2014/main" id="{CC4F98E9-071C-4D7E-28A4-D6C127D852EC}"/>
              </a:ext>
            </a:extLst>
          </p:cNvPr>
          <p:cNvPicPr>
            <a:picLocks noChangeAspect="1"/>
          </p:cNvPicPr>
          <p:nvPr/>
        </p:nvPicPr>
        <p:blipFill>
          <a:blip r:embed="rId3"/>
          <a:stretch>
            <a:fillRect/>
          </a:stretch>
        </p:blipFill>
        <p:spPr>
          <a:xfrm>
            <a:off x="8064858" y="0"/>
            <a:ext cx="4164490" cy="4109013"/>
          </a:xfrm>
          <a:prstGeom prst="rect">
            <a:avLst/>
          </a:prstGeom>
        </p:spPr>
      </p:pic>
      <p:pic>
        <p:nvPicPr>
          <p:cNvPr id="6" name="Picture 5">
            <a:extLst>
              <a:ext uri="{FF2B5EF4-FFF2-40B4-BE49-F238E27FC236}">
                <a16:creationId xmlns:a16="http://schemas.microsoft.com/office/drawing/2014/main" id="{00BD4921-35EA-CE46-8869-9C645F14BF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1060" y="522790"/>
            <a:ext cx="801598" cy="1531716"/>
          </a:xfrm>
          <a:prstGeom prst="rect">
            <a:avLst/>
          </a:prstGeom>
        </p:spPr>
      </p:pic>
      <p:pic>
        <p:nvPicPr>
          <p:cNvPr id="9" name="Picture 8">
            <a:extLst>
              <a:ext uri="{FF2B5EF4-FFF2-40B4-BE49-F238E27FC236}">
                <a16:creationId xmlns:a16="http://schemas.microsoft.com/office/drawing/2014/main" id="{AB2DFDCF-32D2-8CBD-81F1-E1DB19455B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08102" y="2330892"/>
            <a:ext cx="2811498" cy="2196216"/>
          </a:xfrm>
          <a:prstGeom prst="rect">
            <a:avLst/>
          </a:prstGeom>
        </p:spPr>
      </p:pic>
      <p:sp>
        <p:nvSpPr>
          <p:cNvPr id="2" name="Title 6">
            <a:extLst>
              <a:ext uri="{FF2B5EF4-FFF2-40B4-BE49-F238E27FC236}">
                <a16:creationId xmlns:a16="http://schemas.microsoft.com/office/drawing/2014/main" id="{7B234991-99D4-2CC7-CB7F-020C21EBFFBD}"/>
              </a:ext>
            </a:extLst>
          </p:cNvPr>
          <p:cNvSpPr txBox="1">
            <a:spLocks/>
          </p:cNvSpPr>
          <p:nvPr/>
        </p:nvSpPr>
        <p:spPr>
          <a:xfrm>
            <a:off x="1471859" y="3992453"/>
            <a:ext cx="7574314" cy="12018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Arial"/>
              <a:buNone/>
              <a:defRPr sz="3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AU" sz="3600" kern="0" dirty="0">
                <a:solidFill>
                  <a:srgbClr val="664D8C"/>
                </a:solidFill>
                <a:latin typeface="Arial" panose="020B0604020202020204" pitchFamily="34" charset="0"/>
                <a:ea typeface="Lato" panose="020F0502020204030203" pitchFamily="34" charset="0"/>
                <a:cs typeface="Arial" panose="020B0604020202020204" pitchFamily="34" charset="0"/>
              </a:rPr>
              <a:t>Dr Erin Leif</a:t>
            </a:r>
          </a:p>
          <a:p>
            <a:pPr algn="ctr"/>
            <a:r>
              <a:rPr lang="en-AU" sz="3600" kern="0" dirty="0">
                <a:solidFill>
                  <a:srgbClr val="664D8C"/>
                </a:solidFill>
                <a:latin typeface="Arial" panose="020B0604020202020204" pitchFamily="34" charset="0"/>
                <a:ea typeface="Lato" panose="020F0502020204030203" pitchFamily="34" charset="0"/>
                <a:cs typeface="Arial" panose="020B0604020202020204" pitchFamily="34" charset="0"/>
              </a:rPr>
              <a:t>Monash University</a:t>
            </a:r>
          </a:p>
        </p:txBody>
      </p:sp>
    </p:spTree>
    <p:extLst>
      <p:ext uri="{BB962C8B-B14F-4D97-AF65-F5344CB8AC3E}">
        <p14:creationId xmlns:p14="http://schemas.microsoft.com/office/powerpoint/2010/main" val="2094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C133-9421-DC71-99B8-C6E14ADA62F5}"/>
              </a:ext>
            </a:extLst>
          </p:cNvPr>
          <p:cNvSpPr>
            <a:spLocks noGrp="1"/>
          </p:cNvSpPr>
          <p:nvPr>
            <p:ph type="title"/>
          </p:nvPr>
        </p:nvSpPr>
        <p:spPr>
          <a:xfrm>
            <a:off x="683609" y="2650893"/>
            <a:ext cx="3118957" cy="1000685"/>
          </a:xfrm>
        </p:spPr>
        <p:txBody>
          <a:bodyPr/>
          <a:lstStyle/>
          <a:p>
            <a:r>
              <a:rPr lang="en-US" dirty="0"/>
              <a:t>Examples From My Own Teaching</a:t>
            </a:r>
          </a:p>
        </p:txBody>
      </p:sp>
      <p:pic>
        <p:nvPicPr>
          <p:cNvPr id="5" name="Picture 4" descr="A laptop computer and a mobile phone on a table&#10;">
            <a:extLst>
              <a:ext uri="{FF2B5EF4-FFF2-40B4-BE49-F238E27FC236}">
                <a16:creationId xmlns:a16="http://schemas.microsoft.com/office/drawing/2014/main" id="{8E3FA31E-7696-9BB0-2D7A-5D598C6B08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52900" y="776668"/>
            <a:ext cx="7640999" cy="5094000"/>
          </a:xfrm>
          <a:prstGeom prst="rect">
            <a:avLst/>
          </a:prstGeom>
        </p:spPr>
      </p:pic>
    </p:spTree>
    <p:extLst>
      <p:ext uri="{BB962C8B-B14F-4D97-AF65-F5344CB8AC3E}">
        <p14:creationId xmlns:p14="http://schemas.microsoft.com/office/powerpoint/2010/main" val="1070400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B0B9-14A9-ADC6-636F-E398C3EECC50}"/>
              </a:ext>
            </a:extLst>
          </p:cNvPr>
          <p:cNvSpPr>
            <a:spLocks noGrp="1"/>
          </p:cNvSpPr>
          <p:nvPr>
            <p:ph type="title"/>
          </p:nvPr>
        </p:nvSpPr>
        <p:spPr>
          <a:xfrm>
            <a:off x="728214" y="1714191"/>
            <a:ext cx="3397737" cy="2913565"/>
          </a:xfrm>
        </p:spPr>
        <p:txBody>
          <a:bodyPr/>
          <a:lstStyle/>
          <a:p>
            <a:r>
              <a:rPr lang="en-US" sz="3600" dirty="0">
                <a:solidFill>
                  <a:schemeClr val="dk1"/>
                </a:solidFill>
                <a:latin typeface="Calibri"/>
                <a:ea typeface="Calibri"/>
                <a:cs typeface="Calibri"/>
                <a:sym typeface="Calibri"/>
              </a:rPr>
              <a:t>Step 1: Create a clear, consistent, and intuitive unit structure</a:t>
            </a:r>
            <a:endParaRPr lang="en-US" dirty="0"/>
          </a:p>
        </p:txBody>
      </p:sp>
      <p:pic>
        <p:nvPicPr>
          <p:cNvPr id="4" name="Google Shape;267;p17" descr="An example of the main menu of a Moodle site, showing quick links to different parts of the Moodle site and weekly content blocks">
            <a:extLst>
              <a:ext uri="{FF2B5EF4-FFF2-40B4-BE49-F238E27FC236}">
                <a16:creationId xmlns:a16="http://schemas.microsoft.com/office/drawing/2014/main" id="{50992FCD-F301-2DDF-42B7-AACD699A1482}"/>
              </a:ext>
            </a:extLst>
          </p:cNvPr>
          <p:cNvPicPr preferRelativeResize="0"/>
          <p:nvPr/>
        </p:nvPicPr>
        <p:blipFill rotWithShape="1">
          <a:blip r:embed="rId3">
            <a:alphaModFix/>
          </a:blip>
          <a:srcRect/>
          <a:stretch/>
        </p:blipFill>
        <p:spPr>
          <a:xfrm>
            <a:off x="4544752" y="733115"/>
            <a:ext cx="7214616" cy="4743607"/>
          </a:xfrm>
          <a:prstGeom prst="rect">
            <a:avLst/>
          </a:prstGeom>
          <a:noFill/>
          <a:ln>
            <a:noFill/>
          </a:ln>
        </p:spPr>
      </p:pic>
    </p:spTree>
    <p:extLst>
      <p:ext uri="{BB962C8B-B14F-4D97-AF65-F5344CB8AC3E}">
        <p14:creationId xmlns:p14="http://schemas.microsoft.com/office/powerpoint/2010/main" val="272882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1AC07-0BF4-D881-2AA5-69878C0FCA7E}"/>
              </a:ext>
            </a:extLst>
          </p:cNvPr>
          <p:cNvSpPr>
            <a:spLocks noGrp="1"/>
          </p:cNvSpPr>
          <p:nvPr>
            <p:ph type="title"/>
          </p:nvPr>
        </p:nvSpPr>
        <p:spPr/>
        <p:txBody>
          <a:bodyPr/>
          <a:lstStyle/>
          <a:p>
            <a:r>
              <a:rPr lang="en-US" sz="3600" dirty="0"/>
              <a:t>Step 2: Ensure students are welcomed into the unit and are provided with an induction</a:t>
            </a:r>
            <a:endParaRPr lang="en-US" dirty="0"/>
          </a:p>
        </p:txBody>
      </p:sp>
      <p:pic>
        <p:nvPicPr>
          <p:cNvPr id="4" name="Google Shape;277;p18" descr="An example of the unit information section on Moodle, with a link to watch a Watch Me First video to help student learn to navigate the Moodle site">
            <a:extLst>
              <a:ext uri="{FF2B5EF4-FFF2-40B4-BE49-F238E27FC236}">
                <a16:creationId xmlns:a16="http://schemas.microsoft.com/office/drawing/2014/main" id="{86AD8E14-97C0-7608-0287-225039863083}"/>
              </a:ext>
            </a:extLst>
          </p:cNvPr>
          <p:cNvPicPr preferRelativeResize="0"/>
          <p:nvPr/>
        </p:nvPicPr>
        <p:blipFill rotWithShape="1">
          <a:blip r:embed="rId3">
            <a:alphaModFix/>
          </a:blip>
          <a:srcRect/>
          <a:stretch/>
        </p:blipFill>
        <p:spPr>
          <a:xfrm>
            <a:off x="462285" y="2535417"/>
            <a:ext cx="5614416" cy="1852756"/>
          </a:xfrm>
          <a:prstGeom prst="rect">
            <a:avLst/>
          </a:prstGeom>
          <a:noFill/>
          <a:ln>
            <a:noFill/>
          </a:ln>
        </p:spPr>
      </p:pic>
      <p:pic>
        <p:nvPicPr>
          <p:cNvPr id="5" name="Google Shape;276;p18" descr="A screen shot of the Watch Me First video">
            <a:extLst>
              <a:ext uri="{FF2B5EF4-FFF2-40B4-BE49-F238E27FC236}">
                <a16:creationId xmlns:a16="http://schemas.microsoft.com/office/drawing/2014/main" id="{4379DEC7-6D74-1707-E686-F2856640C801}"/>
              </a:ext>
            </a:extLst>
          </p:cNvPr>
          <p:cNvPicPr preferRelativeResize="0"/>
          <p:nvPr/>
        </p:nvPicPr>
        <p:blipFill rotWithShape="1">
          <a:blip r:embed="rId4">
            <a:alphaModFix/>
          </a:blip>
          <a:srcRect/>
          <a:stretch/>
        </p:blipFill>
        <p:spPr>
          <a:xfrm>
            <a:off x="6542390" y="2180695"/>
            <a:ext cx="5043056" cy="3605784"/>
          </a:xfrm>
          <a:prstGeom prst="rect">
            <a:avLst/>
          </a:prstGeom>
          <a:noFill/>
          <a:ln>
            <a:noFill/>
          </a:ln>
        </p:spPr>
      </p:pic>
    </p:spTree>
    <p:extLst>
      <p:ext uri="{BB962C8B-B14F-4D97-AF65-F5344CB8AC3E}">
        <p14:creationId xmlns:p14="http://schemas.microsoft.com/office/powerpoint/2010/main" val="254101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C08B-FF8A-7B02-AF84-0B3FBAF0A873}"/>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Example - The ‘Getting Started’ Book</a:t>
            </a:r>
            <a:endParaRPr lang="en-US" dirty="0"/>
          </a:p>
        </p:txBody>
      </p:sp>
      <p:pic>
        <p:nvPicPr>
          <p:cNvPr id="4" name="Google Shape;286;p19" descr="An example of the Getting Started Book on Moodle, with the table of contents and the chapter title circled in red">
            <a:extLst>
              <a:ext uri="{FF2B5EF4-FFF2-40B4-BE49-F238E27FC236}">
                <a16:creationId xmlns:a16="http://schemas.microsoft.com/office/drawing/2014/main" id="{CA171747-4E5C-D196-F428-D24B395A1E9A}"/>
              </a:ext>
            </a:extLst>
          </p:cNvPr>
          <p:cNvPicPr preferRelativeResize="0"/>
          <p:nvPr/>
        </p:nvPicPr>
        <p:blipFill rotWithShape="1">
          <a:blip r:embed="rId3">
            <a:alphaModFix/>
          </a:blip>
          <a:srcRect/>
          <a:stretch/>
        </p:blipFill>
        <p:spPr>
          <a:xfrm>
            <a:off x="2108795" y="1747335"/>
            <a:ext cx="7394545" cy="3586353"/>
          </a:xfrm>
          <a:prstGeom prst="rect">
            <a:avLst/>
          </a:prstGeom>
          <a:noFill/>
          <a:ln>
            <a:noFill/>
          </a:ln>
        </p:spPr>
      </p:pic>
    </p:spTree>
    <p:extLst>
      <p:ext uri="{BB962C8B-B14F-4D97-AF65-F5344CB8AC3E}">
        <p14:creationId xmlns:p14="http://schemas.microsoft.com/office/powerpoint/2010/main" val="344629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AA4A-1992-2429-B5AF-1C9A63E46016}"/>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Provide Links to Various Student Support Services</a:t>
            </a:r>
            <a:endParaRPr lang="en-US" dirty="0"/>
          </a:p>
        </p:txBody>
      </p:sp>
      <p:sp>
        <p:nvSpPr>
          <p:cNvPr id="3" name="Text Placeholder 2">
            <a:extLst>
              <a:ext uri="{FF2B5EF4-FFF2-40B4-BE49-F238E27FC236}">
                <a16:creationId xmlns:a16="http://schemas.microsoft.com/office/drawing/2014/main" id="{E34DE04C-61E5-6CE2-B7A6-6D1FD5946D43}"/>
              </a:ext>
            </a:extLst>
          </p:cNvPr>
          <p:cNvSpPr>
            <a:spLocks noGrp="1"/>
          </p:cNvSpPr>
          <p:nvPr>
            <p:ph type="body" idx="1"/>
          </p:nvPr>
        </p:nvSpPr>
        <p:spPr/>
        <p:txBody>
          <a:bodyPr/>
          <a:lstStyle/>
          <a:p>
            <a:r>
              <a:rPr lang="en-US" dirty="0"/>
              <a:t>Disability support services</a:t>
            </a:r>
          </a:p>
          <a:p>
            <a:r>
              <a:rPr lang="en-US" dirty="0"/>
              <a:t>Language and literacy services </a:t>
            </a:r>
          </a:p>
          <a:p>
            <a:r>
              <a:rPr lang="en-US" dirty="0"/>
              <a:t>Technology support</a:t>
            </a:r>
          </a:p>
          <a:p>
            <a:r>
              <a:rPr lang="en-US" dirty="0"/>
              <a:t>Physical health support</a:t>
            </a:r>
          </a:p>
          <a:p>
            <a:r>
              <a:rPr lang="en-US" dirty="0"/>
              <a:t>Mental health and wellbeing support</a:t>
            </a:r>
          </a:p>
          <a:p>
            <a:r>
              <a:rPr lang="en-US" dirty="0"/>
              <a:t>Academic advising</a:t>
            </a:r>
          </a:p>
        </p:txBody>
      </p:sp>
    </p:spTree>
    <p:extLst>
      <p:ext uri="{BB962C8B-B14F-4D97-AF65-F5344CB8AC3E}">
        <p14:creationId xmlns:p14="http://schemas.microsoft.com/office/powerpoint/2010/main" val="387385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9B7D-B2EE-49B8-E069-7D0D0CD5549B}"/>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Example – What Should I do Next?</a:t>
            </a:r>
            <a:endParaRPr lang="en-US" dirty="0"/>
          </a:p>
        </p:txBody>
      </p:sp>
      <p:pic>
        <p:nvPicPr>
          <p:cNvPr id="4" name="Google Shape;304;p21" descr="An example of the last page of the Getting Started Book, which provides students with clear instructions on what to do first to get familiar with the unit and the content ">
            <a:extLst>
              <a:ext uri="{FF2B5EF4-FFF2-40B4-BE49-F238E27FC236}">
                <a16:creationId xmlns:a16="http://schemas.microsoft.com/office/drawing/2014/main" id="{21763527-F8F0-FDC4-57C2-4BA5F709739A}"/>
              </a:ext>
            </a:extLst>
          </p:cNvPr>
          <p:cNvPicPr preferRelativeResize="0"/>
          <p:nvPr/>
        </p:nvPicPr>
        <p:blipFill rotWithShape="1">
          <a:blip r:embed="rId3">
            <a:alphaModFix/>
          </a:blip>
          <a:srcRect/>
          <a:stretch/>
        </p:blipFill>
        <p:spPr>
          <a:xfrm>
            <a:off x="529933" y="1667797"/>
            <a:ext cx="11548872" cy="3522406"/>
          </a:xfrm>
          <a:prstGeom prst="rect">
            <a:avLst/>
          </a:prstGeom>
          <a:noFill/>
          <a:ln>
            <a:noFill/>
          </a:ln>
        </p:spPr>
      </p:pic>
    </p:spTree>
    <p:extLst>
      <p:ext uri="{BB962C8B-B14F-4D97-AF65-F5344CB8AC3E}">
        <p14:creationId xmlns:p14="http://schemas.microsoft.com/office/powerpoint/2010/main" val="325549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4930-E960-36FF-F34A-8D221E6ED173}"/>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Step 3: Set up Each Week the Same </a:t>
            </a:r>
            <a:r>
              <a:rPr lang="en-US" dirty="0"/>
              <a:t>W</a:t>
            </a:r>
            <a:r>
              <a:rPr lang="en-US" sz="3600" dirty="0">
                <a:solidFill>
                  <a:schemeClr val="dk1"/>
                </a:solidFill>
                <a:latin typeface="Calibri"/>
                <a:ea typeface="Calibri"/>
                <a:cs typeface="Calibri"/>
                <a:sym typeface="Calibri"/>
              </a:rPr>
              <a:t>ay </a:t>
            </a:r>
            <a:endParaRPr lang="en-US" dirty="0"/>
          </a:p>
        </p:txBody>
      </p:sp>
      <p:pic>
        <p:nvPicPr>
          <p:cNvPr id="4" name="Picture 3" descr="Example of a Moodle Layout showing the topic block">
            <a:extLst>
              <a:ext uri="{FF2B5EF4-FFF2-40B4-BE49-F238E27FC236}">
                <a16:creationId xmlns:a16="http://schemas.microsoft.com/office/drawing/2014/main" id="{FE45D72D-0734-140B-E517-A018DD587A0D}"/>
              </a:ext>
            </a:extLst>
          </p:cNvPr>
          <p:cNvPicPr>
            <a:picLocks noChangeAspect="1"/>
          </p:cNvPicPr>
          <p:nvPr/>
        </p:nvPicPr>
        <p:blipFill>
          <a:blip r:embed="rId3"/>
          <a:stretch>
            <a:fillRect/>
          </a:stretch>
        </p:blipFill>
        <p:spPr>
          <a:xfrm>
            <a:off x="1732178" y="1506070"/>
            <a:ext cx="7588505" cy="4392706"/>
          </a:xfrm>
          <a:prstGeom prst="rect">
            <a:avLst/>
          </a:prstGeom>
        </p:spPr>
      </p:pic>
      <p:sp>
        <p:nvSpPr>
          <p:cNvPr id="5" name="Rectangle 4" descr="A red square around the title of the lesson">
            <a:extLst>
              <a:ext uri="{FF2B5EF4-FFF2-40B4-BE49-F238E27FC236}">
                <a16:creationId xmlns:a16="http://schemas.microsoft.com/office/drawing/2014/main" id="{CA4522C2-DED9-32DC-48EF-AF45AFCB738F}"/>
              </a:ext>
            </a:extLst>
          </p:cNvPr>
          <p:cNvSpPr/>
          <p:nvPr/>
        </p:nvSpPr>
        <p:spPr>
          <a:xfrm>
            <a:off x="1732178" y="1506070"/>
            <a:ext cx="7588505" cy="6992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5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4930-E960-36FF-F34A-8D221E6ED173}"/>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Step 3: Set up Each Week the Same </a:t>
            </a:r>
            <a:r>
              <a:rPr lang="en-US" dirty="0"/>
              <a:t>W</a:t>
            </a:r>
            <a:r>
              <a:rPr lang="en-US" sz="3600" dirty="0">
                <a:solidFill>
                  <a:schemeClr val="dk1"/>
                </a:solidFill>
                <a:latin typeface="Calibri"/>
                <a:ea typeface="Calibri"/>
                <a:cs typeface="Calibri"/>
                <a:sym typeface="Calibri"/>
              </a:rPr>
              <a:t>ay (Part 2) </a:t>
            </a:r>
            <a:endParaRPr lang="en-US" dirty="0"/>
          </a:p>
        </p:txBody>
      </p:sp>
      <p:pic>
        <p:nvPicPr>
          <p:cNvPr id="4" name="Picture 3" descr="Example of a Moodle Layout showing the topic block">
            <a:extLst>
              <a:ext uri="{FF2B5EF4-FFF2-40B4-BE49-F238E27FC236}">
                <a16:creationId xmlns:a16="http://schemas.microsoft.com/office/drawing/2014/main" id="{FE45D72D-0734-140B-E517-A018DD587A0D}"/>
              </a:ext>
            </a:extLst>
          </p:cNvPr>
          <p:cNvPicPr>
            <a:picLocks noChangeAspect="1"/>
          </p:cNvPicPr>
          <p:nvPr/>
        </p:nvPicPr>
        <p:blipFill>
          <a:blip r:embed="rId3"/>
          <a:stretch>
            <a:fillRect/>
          </a:stretch>
        </p:blipFill>
        <p:spPr>
          <a:xfrm>
            <a:off x="1732178" y="1506070"/>
            <a:ext cx="7588505" cy="4392706"/>
          </a:xfrm>
          <a:prstGeom prst="rect">
            <a:avLst/>
          </a:prstGeom>
        </p:spPr>
      </p:pic>
      <p:sp>
        <p:nvSpPr>
          <p:cNvPr id="5" name="Rectangle 4" descr="A red square around the &quot;week at a glance&quot; information">
            <a:extLst>
              <a:ext uri="{FF2B5EF4-FFF2-40B4-BE49-F238E27FC236}">
                <a16:creationId xmlns:a16="http://schemas.microsoft.com/office/drawing/2014/main" id="{CA4522C2-DED9-32DC-48EF-AF45AFCB738F}"/>
              </a:ext>
            </a:extLst>
          </p:cNvPr>
          <p:cNvSpPr/>
          <p:nvPr/>
        </p:nvSpPr>
        <p:spPr>
          <a:xfrm>
            <a:off x="1698722" y="2196789"/>
            <a:ext cx="7588505" cy="108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51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4930-E960-36FF-F34A-8D221E6ED173}"/>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Step 3: Set up Each Week the Same </a:t>
            </a:r>
            <a:r>
              <a:rPr lang="en-US" dirty="0"/>
              <a:t>W</a:t>
            </a:r>
            <a:r>
              <a:rPr lang="en-US" sz="3600" dirty="0">
                <a:solidFill>
                  <a:schemeClr val="dk1"/>
                </a:solidFill>
                <a:latin typeface="Calibri"/>
                <a:ea typeface="Calibri"/>
                <a:cs typeface="Calibri"/>
                <a:sym typeface="Calibri"/>
              </a:rPr>
              <a:t>ay (Part 3) </a:t>
            </a:r>
            <a:endParaRPr lang="en-US" dirty="0"/>
          </a:p>
        </p:txBody>
      </p:sp>
      <p:pic>
        <p:nvPicPr>
          <p:cNvPr id="4" name="Picture 3" descr="Example of a Moodle Layout showing the topic block">
            <a:extLst>
              <a:ext uri="{FF2B5EF4-FFF2-40B4-BE49-F238E27FC236}">
                <a16:creationId xmlns:a16="http://schemas.microsoft.com/office/drawing/2014/main" id="{FE45D72D-0734-140B-E517-A018DD587A0D}"/>
              </a:ext>
            </a:extLst>
          </p:cNvPr>
          <p:cNvPicPr>
            <a:picLocks noChangeAspect="1"/>
          </p:cNvPicPr>
          <p:nvPr/>
        </p:nvPicPr>
        <p:blipFill>
          <a:blip r:embed="rId3"/>
          <a:stretch>
            <a:fillRect/>
          </a:stretch>
        </p:blipFill>
        <p:spPr>
          <a:xfrm>
            <a:off x="1732178" y="1506070"/>
            <a:ext cx="7588505" cy="4392706"/>
          </a:xfrm>
          <a:prstGeom prst="rect">
            <a:avLst/>
          </a:prstGeom>
        </p:spPr>
      </p:pic>
      <p:sp>
        <p:nvSpPr>
          <p:cNvPr id="5" name="Rectangle 4" descr="A red square around the learning objectives for the lesson">
            <a:extLst>
              <a:ext uri="{FF2B5EF4-FFF2-40B4-BE49-F238E27FC236}">
                <a16:creationId xmlns:a16="http://schemas.microsoft.com/office/drawing/2014/main" id="{CA4522C2-DED9-32DC-48EF-AF45AFCB738F}"/>
              </a:ext>
            </a:extLst>
          </p:cNvPr>
          <p:cNvSpPr/>
          <p:nvPr/>
        </p:nvSpPr>
        <p:spPr>
          <a:xfrm>
            <a:off x="1698722" y="3311915"/>
            <a:ext cx="7588505" cy="108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406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4930-E960-36FF-F34A-8D221E6ED173}"/>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Step 3: Set up Each Week the Same </a:t>
            </a:r>
            <a:r>
              <a:rPr lang="en-US" dirty="0"/>
              <a:t>W</a:t>
            </a:r>
            <a:r>
              <a:rPr lang="en-US" sz="3600" dirty="0">
                <a:solidFill>
                  <a:schemeClr val="dk1"/>
                </a:solidFill>
                <a:latin typeface="Calibri"/>
                <a:ea typeface="Calibri"/>
                <a:cs typeface="Calibri"/>
                <a:sym typeface="Calibri"/>
              </a:rPr>
              <a:t>ay (Part 4) </a:t>
            </a:r>
            <a:endParaRPr lang="en-US" dirty="0"/>
          </a:p>
        </p:txBody>
      </p:sp>
      <p:pic>
        <p:nvPicPr>
          <p:cNvPr id="4" name="Picture 3" descr="Example of a Moodle Layout showing the topic block">
            <a:extLst>
              <a:ext uri="{FF2B5EF4-FFF2-40B4-BE49-F238E27FC236}">
                <a16:creationId xmlns:a16="http://schemas.microsoft.com/office/drawing/2014/main" id="{FE45D72D-0734-140B-E517-A018DD587A0D}"/>
              </a:ext>
            </a:extLst>
          </p:cNvPr>
          <p:cNvPicPr>
            <a:picLocks noChangeAspect="1"/>
          </p:cNvPicPr>
          <p:nvPr/>
        </p:nvPicPr>
        <p:blipFill>
          <a:blip r:embed="rId3"/>
          <a:stretch>
            <a:fillRect/>
          </a:stretch>
        </p:blipFill>
        <p:spPr>
          <a:xfrm>
            <a:off x="1732178" y="1506070"/>
            <a:ext cx="7588505" cy="4392706"/>
          </a:xfrm>
          <a:prstGeom prst="rect">
            <a:avLst/>
          </a:prstGeom>
        </p:spPr>
      </p:pic>
      <p:sp>
        <p:nvSpPr>
          <p:cNvPr id="5" name="Rectangle 4" descr="A red square around the terms that students should be able to define at the end of the lesson">
            <a:extLst>
              <a:ext uri="{FF2B5EF4-FFF2-40B4-BE49-F238E27FC236}">
                <a16:creationId xmlns:a16="http://schemas.microsoft.com/office/drawing/2014/main" id="{CA4522C2-DED9-32DC-48EF-AF45AFCB738F}"/>
              </a:ext>
            </a:extLst>
          </p:cNvPr>
          <p:cNvSpPr/>
          <p:nvPr/>
        </p:nvSpPr>
        <p:spPr>
          <a:xfrm>
            <a:off x="1698722" y="4393586"/>
            <a:ext cx="7588505" cy="15051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863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219075" y="296177"/>
            <a:ext cx="10957593" cy="1000685"/>
          </a:xfrm>
        </p:spPr>
        <p:txBody>
          <a:bodyPr/>
          <a:lstStyle/>
          <a:p>
            <a:r>
              <a:rPr lang="en-US" dirty="0">
                <a:solidFill>
                  <a:schemeClr val="tx1"/>
                </a:solidFill>
              </a:rPr>
              <a:t>About this session</a:t>
            </a:r>
          </a:p>
        </p:txBody>
      </p:sp>
      <p:sp>
        <p:nvSpPr>
          <p:cNvPr id="4" name="Text Placeholder 2">
            <a:extLst>
              <a:ext uri="{FF2B5EF4-FFF2-40B4-BE49-F238E27FC236}">
                <a16:creationId xmlns:a16="http://schemas.microsoft.com/office/drawing/2014/main" id="{67B36043-17AC-85C7-6490-DEA78759496F}"/>
              </a:ext>
            </a:extLst>
          </p:cNvPr>
          <p:cNvSpPr txBox="1">
            <a:spLocks/>
          </p:cNvSpPr>
          <p:nvPr/>
        </p:nvSpPr>
        <p:spPr>
          <a:xfrm>
            <a:off x="366984" y="980911"/>
            <a:ext cx="11531600" cy="42642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10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pPr marL="342900" indent="-342900">
              <a:lnSpc>
                <a:spcPct val="150000"/>
              </a:lnSpc>
            </a:pPr>
            <a:r>
              <a:rPr lang="en-US" kern="0" dirty="0">
                <a:solidFill>
                  <a:schemeClr val="tx1"/>
                </a:solidFill>
              </a:rPr>
              <a:t>This session is being recorded. If you do not wish to appear on screen please hide camera</a:t>
            </a:r>
          </a:p>
          <a:p>
            <a:pPr marL="342900" indent="-342900">
              <a:lnSpc>
                <a:spcPct val="150000"/>
              </a:lnSpc>
            </a:pPr>
            <a:r>
              <a:rPr lang="en-US" kern="0" dirty="0">
                <a:solidFill>
                  <a:schemeClr val="tx1"/>
                </a:solidFill>
              </a:rPr>
              <a:t>This session will be captioned (either live captioning or closed captions)</a:t>
            </a:r>
          </a:p>
          <a:p>
            <a:pPr marL="0" indent="0">
              <a:lnSpc>
                <a:spcPct val="150000"/>
              </a:lnSpc>
              <a:buNone/>
            </a:pPr>
            <a:r>
              <a:rPr lang="en-US" b="1" kern="0" dirty="0">
                <a:solidFill>
                  <a:schemeClr val="tx1"/>
                </a:solidFill>
              </a:rPr>
              <a:t>Session etiquette</a:t>
            </a:r>
          </a:p>
          <a:p>
            <a:pPr marL="285750" indent="-285750">
              <a:lnSpc>
                <a:spcPct val="150000"/>
              </a:lnSpc>
              <a:buFont typeface="Arial,Sans-Serif"/>
              <a:buChar char="•"/>
            </a:pPr>
            <a:r>
              <a:rPr lang="en-US" kern="0" dirty="0"/>
              <a:t>Use Chat or Q+A function as directed by presenter</a:t>
            </a:r>
          </a:p>
          <a:p>
            <a:pPr marL="285750" indent="-285750">
              <a:lnSpc>
                <a:spcPct val="150000"/>
              </a:lnSpc>
              <a:buFont typeface="Arial,Sans-Serif"/>
              <a:buChar char="•"/>
            </a:pPr>
            <a:r>
              <a:rPr lang="en-US" kern="0" dirty="0"/>
              <a:t>Indicate in the Chat or Q+A function for questions as directed by presenter</a:t>
            </a:r>
          </a:p>
          <a:p>
            <a:pPr marL="285750" indent="-285750">
              <a:lnSpc>
                <a:spcPct val="150000"/>
              </a:lnSpc>
              <a:buFont typeface="Arial,Sans-Serif"/>
              <a:buChar char="•"/>
            </a:pPr>
            <a:r>
              <a:rPr lang="en-US" kern="0" dirty="0"/>
              <a:t>Where appropriate use raised hand emoji to ask questions </a:t>
            </a:r>
          </a:p>
          <a:p>
            <a:pPr marL="285750" indent="-285750">
              <a:lnSpc>
                <a:spcPct val="150000"/>
              </a:lnSpc>
              <a:buFont typeface="Arial,Sans-Serif"/>
              <a:buChar char="•"/>
            </a:pPr>
            <a:r>
              <a:rPr lang="en-US" kern="0" dirty="0"/>
              <a:t>Ensure your surrounding environment is quiet when mic is on (e.g., phones, pets </a:t>
            </a:r>
            <a:r>
              <a:rPr lang="en-US" kern="0" dirty="0" err="1"/>
              <a:t>etc</a:t>
            </a:r>
            <a:r>
              <a:rPr lang="en-US" kern="0" dirty="0"/>
              <a:t>)</a:t>
            </a:r>
          </a:p>
          <a:p>
            <a:pPr marL="285750" indent="-285750">
              <a:lnSpc>
                <a:spcPct val="150000"/>
              </a:lnSpc>
              <a:buFont typeface="Arial,Sans-Serif"/>
              <a:buChar char="•"/>
            </a:pPr>
            <a:r>
              <a:rPr lang="en-US" kern="0" dirty="0"/>
              <a:t>Turn off mic when not speaking</a:t>
            </a:r>
          </a:p>
          <a:p>
            <a:pPr marL="285750" indent="-285750">
              <a:lnSpc>
                <a:spcPct val="150000"/>
              </a:lnSpc>
              <a:buFont typeface="Arial,Sans-Serif"/>
              <a:buChar char="•"/>
            </a:pPr>
            <a:endParaRPr lang="en-US" kern="0" dirty="0"/>
          </a:p>
          <a:p>
            <a:pPr marL="285750" indent="-285750">
              <a:lnSpc>
                <a:spcPct val="150000"/>
              </a:lnSpc>
              <a:buFont typeface="Arial,Sans-Serif"/>
              <a:buChar char="•"/>
            </a:pPr>
            <a:endParaRPr lang="en-US" kern="0" dirty="0"/>
          </a:p>
        </p:txBody>
      </p:sp>
      <p:pic>
        <p:nvPicPr>
          <p:cNvPr id="6" name="Graphic 5" descr="Raised hand with solid fill">
            <a:extLst>
              <a:ext uri="{FF2B5EF4-FFF2-40B4-BE49-F238E27FC236}">
                <a16:creationId xmlns:a16="http://schemas.microsoft.com/office/drawing/2014/main" id="{05B93517-927A-8AD3-5496-3DF97AD42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376" y="3433079"/>
            <a:ext cx="482600" cy="482600"/>
          </a:xfrm>
          <a:prstGeom prst="rect">
            <a:avLst/>
          </a:prstGeom>
        </p:spPr>
      </p:pic>
    </p:spTree>
    <p:extLst>
      <p:ext uri="{BB962C8B-B14F-4D97-AF65-F5344CB8AC3E}">
        <p14:creationId xmlns:p14="http://schemas.microsoft.com/office/powerpoint/2010/main" val="1143932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9CDF-A810-3531-60E9-4E8A1CBD6C99}"/>
              </a:ext>
            </a:extLst>
          </p:cNvPr>
          <p:cNvSpPr>
            <a:spLocks noGrp="1"/>
          </p:cNvSpPr>
          <p:nvPr>
            <p:ph type="title"/>
          </p:nvPr>
        </p:nvSpPr>
        <p:spPr/>
        <p:txBody>
          <a:bodyPr/>
          <a:lstStyle/>
          <a:p>
            <a:r>
              <a:rPr lang="en-US" dirty="0"/>
              <a:t>Step 4: Align learning objectives to weekly learning activities</a:t>
            </a:r>
          </a:p>
        </p:txBody>
      </p:sp>
      <p:sp>
        <p:nvSpPr>
          <p:cNvPr id="17" name="Text Placeholder 16">
            <a:extLst>
              <a:ext uri="{FF2B5EF4-FFF2-40B4-BE49-F238E27FC236}">
                <a16:creationId xmlns:a16="http://schemas.microsoft.com/office/drawing/2014/main" id="{F1055B55-559B-2921-93E7-199366A68722}"/>
              </a:ext>
            </a:extLst>
          </p:cNvPr>
          <p:cNvSpPr>
            <a:spLocks noGrp="1"/>
          </p:cNvSpPr>
          <p:nvPr>
            <p:ph type="body" idx="1"/>
          </p:nvPr>
        </p:nvSpPr>
        <p:spPr>
          <a:xfrm>
            <a:off x="627854" y="2051825"/>
            <a:ext cx="10957594" cy="3814138"/>
          </a:xfrm>
        </p:spPr>
        <p:txBody>
          <a:bodyPr/>
          <a:lstStyle/>
          <a:p>
            <a:r>
              <a:rPr lang="en-US" sz="2000" b="0" i="0" u="none" strike="noStrike" cap="none" dirty="0">
                <a:solidFill>
                  <a:schemeClr val="dk1"/>
                </a:solidFill>
                <a:latin typeface="Calibri"/>
                <a:ea typeface="Calibri"/>
                <a:cs typeface="Calibri"/>
                <a:sym typeface="Calibri"/>
              </a:rPr>
              <a:t>Students are provided with a set of asynchronous online learning activities directly aligned to the weekly learning objectives</a:t>
            </a:r>
            <a:endParaRPr lang="en-US" dirty="0"/>
          </a:p>
          <a:p>
            <a:r>
              <a:rPr lang="en-US" sz="2000" b="0" i="0" u="none" strike="noStrike" cap="none" dirty="0">
                <a:solidFill>
                  <a:schemeClr val="dk1"/>
                </a:solidFill>
                <a:latin typeface="Calibri"/>
                <a:ea typeface="Calibri"/>
                <a:cs typeface="Calibri"/>
                <a:sym typeface="Calibri"/>
              </a:rPr>
              <a:t>Interactive lessons are meant to replicate the teaching methods that would commonly be delivered in a face-to-face classroom</a:t>
            </a:r>
            <a:endParaRPr lang="en-US" dirty="0"/>
          </a:p>
          <a:p>
            <a:r>
              <a:rPr lang="en-US" sz="2000" b="0" i="0" u="none" strike="noStrike" cap="none" dirty="0">
                <a:solidFill>
                  <a:schemeClr val="dk1"/>
                </a:solidFill>
                <a:latin typeface="Calibri"/>
                <a:ea typeface="Calibri"/>
                <a:cs typeface="Calibri"/>
                <a:sym typeface="Calibri"/>
              </a:rPr>
              <a:t>Consist of a series of video recorded lectures interspersed with active learning activities, presented to students in ‘Books’ divided into ‘Chapters’ </a:t>
            </a:r>
            <a:endParaRPr lang="en-US" dirty="0"/>
          </a:p>
          <a:p>
            <a:endParaRPr lang="en-US" dirty="0"/>
          </a:p>
        </p:txBody>
      </p:sp>
    </p:spTree>
    <p:extLst>
      <p:ext uri="{BB962C8B-B14F-4D97-AF65-F5344CB8AC3E}">
        <p14:creationId xmlns:p14="http://schemas.microsoft.com/office/powerpoint/2010/main" val="919343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34E0-E439-A391-B585-66A6F64B6A18}"/>
              </a:ext>
            </a:extLst>
          </p:cNvPr>
          <p:cNvSpPr>
            <a:spLocks noGrp="1"/>
          </p:cNvSpPr>
          <p:nvPr>
            <p:ph type="title"/>
          </p:nvPr>
        </p:nvSpPr>
        <p:spPr/>
        <p:txBody>
          <a:bodyPr/>
          <a:lstStyle/>
          <a:p>
            <a:r>
              <a:rPr lang="en-US" sz="3600" dirty="0">
                <a:latin typeface="Calibri"/>
                <a:ea typeface="Calibri"/>
                <a:cs typeface="Calibri"/>
                <a:sym typeface="Calibri"/>
              </a:rPr>
              <a:t>Example - Create your online class activities</a:t>
            </a:r>
            <a:endParaRPr lang="en-US" dirty="0"/>
          </a:p>
        </p:txBody>
      </p:sp>
      <p:pic>
        <p:nvPicPr>
          <p:cNvPr id="4" name="Google Shape;360;p26" descr="An example of how the class activities are presented to the students on Moodle, with a red circle around the Learning Activities Book ">
            <a:extLst>
              <a:ext uri="{FF2B5EF4-FFF2-40B4-BE49-F238E27FC236}">
                <a16:creationId xmlns:a16="http://schemas.microsoft.com/office/drawing/2014/main" id="{C6E2F5C8-35AA-11E6-F508-56FAAFCB2942}"/>
              </a:ext>
            </a:extLst>
          </p:cNvPr>
          <p:cNvPicPr preferRelativeResize="0"/>
          <p:nvPr/>
        </p:nvPicPr>
        <p:blipFill rotWithShape="1">
          <a:blip r:embed="rId3">
            <a:alphaModFix/>
          </a:blip>
          <a:srcRect/>
          <a:stretch/>
        </p:blipFill>
        <p:spPr>
          <a:xfrm>
            <a:off x="1704110" y="1579418"/>
            <a:ext cx="8469508" cy="4068347"/>
          </a:xfrm>
          <a:prstGeom prst="rect">
            <a:avLst/>
          </a:prstGeom>
          <a:noFill/>
          <a:ln>
            <a:noFill/>
          </a:ln>
        </p:spPr>
      </p:pic>
      <p:sp>
        <p:nvSpPr>
          <p:cNvPr id="5" name="Rectangle 4" descr="A red square around the learning activities book on Moodle">
            <a:extLst>
              <a:ext uri="{FF2B5EF4-FFF2-40B4-BE49-F238E27FC236}">
                <a16:creationId xmlns:a16="http://schemas.microsoft.com/office/drawing/2014/main" id="{9A797E9A-F666-63FA-3A5C-8608162C21FF}"/>
              </a:ext>
            </a:extLst>
          </p:cNvPr>
          <p:cNvSpPr/>
          <p:nvPr/>
        </p:nvSpPr>
        <p:spPr>
          <a:xfrm>
            <a:off x="1129553" y="2277035"/>
            <a:ext cx="7315200" cy="4661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6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DB6E-356C-3832-D239-0BD88E9727F9}"/>
              </a:ext>
            </a:extLst>
          </p:cNvPr>
          <p:cNvSpPr>
            <a:spLocks noGrp="1"/>
          </p:cNvSpPr>
          <p:nvPr>
            <p:ph type="title"/>
          </p:nvPr>
        </p:nvSpPr>
        <p:spPr/>
        <p:txBody>
          <a:bodyPr/>
          <a:lstStyle/>
          <a:p>
            <a:r>
              <a:rPr lang="en-US" sz="3600" dirty="0">
                <a:latin typeface="Calibri"/>
                <a:ea typeface="Calibri"/>
                <a:cs typeface="Calibri"/>
                <a:sym typeface="Calibri"/>
              </a:rPr>
              <a:t>Example - The Learning Activities book</a:t>
            </a:r>
            <a:endParaRPr lang="en-US" dirty="0"/>
          </a:p>
        </p:txBody>
      </p:sp>
      <p:pic>
        <p:nvPicPr>
          <p:cNvPr id="4" name="Google Shape;367;p27" descr="An example of how the table of contents is presented to students inside the Learning Activities Book">
            <a:extLst>
              <a:ext uri="{FF2B5EF4-FFF2-40B4-BE49-F238E27FC236}">
                <a16:creationId xmlns:a16="http://schemas.microsoft.com/office/drawing/2014/main" id="{390D0703-D3E0-A2F4-63A8-9C012BCC987D}"/>
              </a:ext>
            </a:extLst>
          </p:cNvPr>
          <p:cNvPicPr preferRelativeResize="0"/>
          <p:nvPr/>
        </p:nvPicPr>
        <p:blipFill rotWithShape="1">
          <a:blip r:embed="rId3">
            <a:alphaModFix/>
          </a:blip>
          <a:srcRect/>
          <a:stretch/>
        </p:blipFill>
        <p:spPr>
          <a:xfrm>
            <a:off x="2007220" y="1668386"/>
            <a:ext cx="8419908" cy="4096794"/>
          </a:xfrm>
          <a:prstGeom prst="rect">
            <a:avLst/>
          </a:prstGeom>
          <a:noFill/>
          <a:ln>
            <a:noFill/>
          </a:ln>
        </p:spPr>
      </p:pic>
      <p:sp>
        <p:nvSpPr>
          <p:cNvPr id="5" name="Oval 4" descr="A red circle around the table of contents in the learning activities book">
            <a:extLst>
              <a:ext uri="{FF2B5EF4-FFF2-40B4-BE49-F238E27FC236}">
                <a16:creationId xmlns:a16="http://schemas.microsoft.com/office/drawing/2014/main" id="{EB4D3CA5-E1B4-6321-D177-717BF2EF929F}"/>
              </a:ext>
            </a:extLst>
          </p:cNvPr>
          <p:cNvSpPr/>
          <p:nvPr/>
        </p:nvSpPr>
        <p:spPr>
          <a:xfrm>
            <a:off x="8697066" y="1364721"/>
            <a:ext cx="2312894" cy="22390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83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B386-A34B-8CC1-2CB3-3AFE528CE48F}"/>
              </a:ext>
            </a:extLst>
          </p:cNvPr>
          <p:cNvSpPr>
            <a:spLocks noGrp="1"/>
          </p:cNvSpPr>
          <p:nvPr>
            <p:ph type="title"/>
          </p:nvPr>
        </p:nvSpPr>
        <p:spPr/>
        <p:txBody>
          <a:bodyPr/>
          <a:lstStyle/>
          <a:p>
            <a:r>
              <a:rPr lang="en-US" sz="3600" dirty="0">
                <a:latin typeface="Calibri"/>
                <a:ea typeface="Calibri"/>
                <a:cs typeface="Calibri"/>
                <a:sym typeface="Calibri"/>
              </a:rPr>
              <a:t>Example – Chapter Titles</a:t>
            </a:r>
            <a:endParaRPr lang="en-US" dirty="0"/>
          </a:p>
        </p:txBody>
      </p:sp>
      <p:pic>
        <p:nvPicPr>
          <p:cNvPr id="4" name="Google Shape;367;p27" descr="An example of how the title of a chapter inside the Learning Activities Book">
            <a:extLst>
              <a:ext uri="{FF2B5EF4-FFF2-40B4-BE49-F238E27FC236}">
                <a16:creationId xmlns:a16="http://schemas.microsoft.com/office/drawing/2014/main" id="{EEB52883-5A3C-3383-3469-0E24F2DC7917}"/>
              </a:ext>
            </a:extLst>
          </p:cNvPr>
          <p:cNvPicPr preferRelativeResize="0"/>
          <p:nvPr/>
        </p:nvPicPr>
        <p:blipFill rotWithShape="1">
          <a:blip r:embed="rId3">
            <a:alphaModFix/>
          </a:blip>
          <a:srcRect/>
          <a:stretch/>
        </p:blipFill>
        <p:spPr>
          <a:xfrm>
            <a:off x="987137" y="1690689"/>
            <a:ext cx="8640958" cy="4028794"/>
          </a:xfrm>
          <a:prstGeom prst="rect">
            <a:avLst/>
          </a:prstGeom>
          <a:noFill/>
          <a:ln>
            <a:noFill/>
          </a:ln>
        </p:spPr>
      </p:pic>
      <p:sp>
        <p:nvSpPr>
          <p:cNvPr id="5" name="Oval 4" descr="A red square around the title of the learning objective inside the learning activities book.">
            <a:extLst>
              <a:ext uri="{FF2B5EF4-FFF2-40B4-BE49-F238E27FC236}">
                <a16:creationId xmlns:a16="http://schemas.microsoft.com/office/drawing/2014/main" id="{B1E62D2B-C1D9-FAF0-0A39-445E284BCE2B}"/>
              </a:ext>
            </a:extLst>
          </p:cNvPr>
          <p:cNvSpPr/>
          <p:nvPr/>
        </p:nvSpPr>
        <p:spPr>
          <a:xfrm>
            <a:off x="430306" y="1690688"/>
            <a:ext cx="8014447" cy="1160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93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6DBA-D307-7459-487A-5F1B03DC8331}"/>
              </a:ext>
            </a:extLst>
          </p:cNvPr>
          <p:cNvSpPr>
            <a:spLocks noGrp="1"/>
          </p:cNvSpPr>
          <p:nvPr>
            <p:ph type="title"/>
          </p:nvPr>
        </p:nvSpPr>
        <p:spPr/>
        <p:txBody>
          <a:bodyPr/>
          <a:lstStyle/>
          <a:p>
            <a:r>
              <a:rPr lang="en-US" sz="3600" dirty="0">
                <a:latin typeface="Calibri"/>
                <a:ea typeface="Calibri"/>
                <a:cs typeface="Calibri"/>
                <a:sym typeface="Calibri"/>
              </a:rPr>
              <a:t>Step 5: Create active student learning activities, using the principles of UDL!</a:t>
            </a:r>
            <a:endParaRPr lang="en-US" dirty="0"/>
          </a:p>
        </p:txBody>
      </p:sp>
      <p:pic>
        <p:nvPicPr>
          <p:cNvPr id="4" name="Google Shape;367;p27" descr="An example of how the content is presented inside the Learning Activities Book">
            <a:extLst>
              <a:ext uri="{FF2B5EF4-FFF2-40B4-BE49-F238E27FC236}">
                <a16:creationId xmlns:a16="http://schemas.microsoft.com/office/drawing/2014/main" id="{1BE4C4CE-3617-A724-2D3E-839000CA27F9}"/>
              </a:ext>
            </a:extLst>
          </p:cNvPr>
          <p:cNvPicPr preferRelativeResize="0"/>
          <p:nvPr/>
        </p:nvPicPr>
        <p:blipFill rotWithShape="1">
          <a:blip r:embed="rId3">
            <a:alphaModFix/>
          </a:blip>
          <a:srcRect/>
          <a:stretch/>
        </p:blipFill>
        <p:spPr>
          <a:xfrm>
            <a:off x="1532659" y="1853673"/>
            <a:ext cx="8640958" cy="4028794"/>
          </a:xfrm>
          <a:prstGeom prst="rect">
            <a:avLst/>
          </a:prstGeom>
          <a:noFill/>
          <a:ln>
            <a:noFill/>
          </a:ln>
        </p:spPr>
      </p:pic>
      <p:sp>
        <p:nvSpPr>
          <p:cNvPr id="5" name="Oval 4" descr="A red circle around the example learning activities in the learning activities book. ">
            <a:extLst>
              <a:ext uri="{FF2B5EF4-FFF2-40B4-BE49-F238E27FC236}">
                <a16:creationId xmlns:a16="http://schemas.microsoft.com/office/drawing/2014/main" id="{49624734-88A7-1C44-65DF-518AF4A6A928}"/>
              </a:ext>
              <a:ext uri="{C183D7F6-B498-43B3-948B-1728B52AA6E4}">
                <adec:decorative xmlns:adec="http://schemas.microsoft.com/office/drawing/2017/decorative" val="0"/>
              </a:ext>
            </a:extLst>
          </p:cNvPr>
          <p:cNvSpPr/>
          <p:nvPr/>
        </p:nvSpPr>
        <p:spPr>
          <a:xfrm>
            <a:off x="1059366" y="1853673"/>
            <a:ext cx="8051180" cy="488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03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41EC-D093-10AE-7AC8-AFA8A929A82C}"/>
              </a:ext>
            </a:extLst>
          </p:cNvPr>
          <p:cNvSpPr>
            <a:spLocks noGrp="1"/>
          </p:cNvSpPr>
          <p:nvPr>
            <p:ph type="title"/>
          </p:nvPr>
        </p:nvSpPr>
        <p:spPr/>
        <p:txBody>
          <a:bodyPr/>
          <a:lstStyle/>
          <a:p>
            <a:r>
              <a:rPr lang="en-US" sz="3600" dirty="0">
                <a:solidFill>
                  <a:schemeClr val="dk1"/>
                </a:solidFill>
                <a:latin typeface="Calibri"/>
                <a:ea typeface="Calibri"/>
                <a:cs typeface="Calibri"/>
                <a:sym typeface="Calibri"/>
              </a:rPr>
              <a:t>Principle of UDL #1</a:t>
            </a:r>
            <a:endParaRPr lang="en-US" dirty="0"/>
          </a:p>
        </p:txBody>
      </p:sp>
      <p:sp>
        <p:nvSpPr>
          <p:cNvPr id="4" name="Text Placeholder 3">
            <a:extLst>
              <a:ext uri="{FF2B5EF4-FFF2-40B4-BE49-F238E27FC236}">
                <a16:creationId xmlns:a16="http://schemas.microsoft.com/office/drawing/2014/main" id="{E87F89D9-C538-644D-A6A1-1AB4177BAA44}"/>
              </a:ext>
            </a:extLst>
          </p:cNvPr>
          <p:cNvSpPr>
            <a:spLocks noGrp="1"/>
          </p:cNvSpPr>
          <p:nvPr>
            <p:ph type="body" idx="1"/>
          </p:nvPr>
        </p:nvSpPr>
        <p:spPr/>
        <p:txBody>
          <a:bodyPr/>
          <a:lstStyle/>
          <a:p>
            <a:pPr marL="228600" lvl="0" indent="-228600" algn="l" rtl="0">
              <a:lnSpc>
                <a:spcPct val="90000"/>
              </a:lnSpc>
              <a:spcBef>
                <a:spcPts val="0"/>
              </a:spcBef>
              <a:spcAft>
                <a:spcPts val="0"/>
              </a:spcAft>
              <a:buClr>
                <a:schemeClr val="dk1"/>
              </a:buClr>
              <a:buSzPts val="2200"/>
              <a:buChar char="•"/>
            </a:pPr>
            <a:r>
              <a:rPr lang="en-US" sz="2200" dirty="0"/>
              <a:t>Examples:</a:t>
            </a:r>
            <a:endParaRPr lang="en-US" dirty="0"/>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textbook chapter</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video lecture</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TED talk</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blog post</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graphic</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 link to a website</a:t>
            </a:r>
            <a:endParaRPr lang="en-US" dirty="0">
              <a:solidFill>
                <a:schemeClr val="tx1"/>
              </a:solidFill>
            </a:endParaRPr>
          </a:p>
        </p:txBody>
      </p:sp>
      <p:pic>
        <p:nvPicPr>
          <p:cNvPr id="6" name="Google Shape;395;p30" descr="An image with a brain that says provide multiple means of representation, which provides students with the 'what' of learning">
            <a:extLst>
              <a:ext uri="{FF2B5EF4-FFF2-40B4-BE49-F238E27FC236}">
                <a16:creationId xmlns:a16="http://schemas.microsoft.com/office/drawing/2014/main" id="{40312663-CD8F-176C-7714-AFA1F0642769}"/>
              </a:ext>
            </a:extLst>
          </p:cNvPr>
          <p:cNvPicPr preferRelativeResize="0"/>
          <p:nvPr/>
        </p:nvPicPr>
        <p:blipFill rotWithShape="1">
          <a:blip r:embed="rId3">
            <a:alphaModFix/>
          </a:blip>
          <a:srcRect/>
          <a:stretch/>
        </p:blipFill>
        <p:spPr>
          <a:xfrm>
            <a:off x="4959096" y="1754475"/>
            <a:ext cx="6903720" cy="3072154"/>
          </a:xfrm>
          <a:prstGeom prst="rect">
            <a:avLst/>
          </a:prstGeom>
          <a:noFill/>
          <a:ln>
            <a:noFill/>
          </a:ln>
        </p:spPr>
      </p:pic>
    </p:spTree>
    <p:extLst>
      <p:ext uri="{BB962C8B-B14F-4D97-AF65-F5344CB8AC3E}">
        <p14:creationId xmlns:p14="http://schemas.microsoft.com/office/powerpoint/2010/main" val="1280935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FF1C-AD00-F61D-DA81-C2DB167FB60B}"/>
              </a:ext>
            </a:extLst>
          </p:cNvPr>
          <p:cNvSpPr>
            <a:spLocks noGrp="1"/>
          </p:cNvSpPr>
          <p:nvPr>
            <p:ph type="title"/>
          </p:nvPr>
        </p:nvSpPr>
        <p:spPr/>
        <p:txBody>
          <a:bodyPr/>
          <a:lstStyle/>
          <a:p>
            <a:r>
              <a:rPr lang="en-US" sz="3200" dirty="0">
                <a:solidFill>
                  <a:schemeClr val="dk1"/>
                </a:solidFill>
                <a:latin typeface="Calibri"/>
                <a:ea typeface="Calibri"/>
                <a:cs typeface="Calibri"/>
                <a:sym typeface="Calibri"/>
              </a:rPr>
              <a:t>Principle of UDL #2</a:t>
            </a:r>
            <a:endParaRPr lang="en-US" dirty="0"/>
          </a:p>
        </p:txBody>
      </p:sp>
      <p:sp>
        <p:nvSpPr>
          <p:cNvPr id="3" name="Text Placeholder 2">
            <a:extLst>
              <a:ext uri="{FF2B5EF4-FFF2-40B4-BE49-F238E27FC236}">
                <a16:creationId xmlns:a16="http://schemas.microsoft.com/office/drawing/2014/main" id="{5DCD3BAD-0FED-5907-B2CC-B50C1E243ED7}"/>
              </a:ext>
            </a:extLst>
          </p:cNvPr>
          <p:cNvSpPr>
            <a:spLocks noGrp="1"/>
          </p:cNvSpPr>
          <p:nvPr>
            <p:ph type="body" idx="1"/>
          </p:nvPr>
        </p:nvSpPr>
        <p:spPr>
          <a:xfrm>
            <a:off x="838196" y="1908149"/>
            <a:ext cx="4203331" cy="3828027"/>
          </a:xfrm>
        </p:spPr>
        <p:txBody>
          <a:bodyPr/>
          <a:lstStyle/>
          <a:p>
            <a:pPr marL="228600" lvl="0" indent="-228600" algn="l" rtl="0">
              <a:lnSpc>
                <a:spcPct val="90000"/>
              </a:lnSpc>
              <a:spcBef>
                <a:spcPts val="0"/>
              </a:spcBef>
              <a:spcAft>
                <a:spcPts val="0"/>
              </a:spcAft>
              <a:buClr>
                <a:schemeClr val="dk1"/>
              </a:buClr>
              <a:buSzPts val="2000"/>
              <a:buChar char="•"/>
            </a:pPr>
            <a:r>
              <a:rPr lang="en-US" sz="2000" dirty="0"/>
              <a:t>Examples:</a:t>
            </a:r>
            <a:endParaRPr lang="en-US" dirty="0"/>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knowledge check</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quiz</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discussion forum activity</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reflection</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wiki activity</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group task </a:t>
            </a:r>
            <a:endParaRPr lang="en-US" dirty="0">
              <a:solidFill>
                <a:schemeClr val="tx1"/>
              </a:solidFill>
            </a:endParaRPr>
          </a:p>
          <a:p>
            <a:pPr marL="685800" lvl="1" indent="-228600" algn="l" rtl="0">
              <a:lnSpc>
                <a:spcPct val="90000"/>
              </a:lnSpc>
              <a:spcBef>
                <a:spcPts val="500"/>
              </a:spcBef>
              <a:spcAft>
                <a:spcPts val="0"/>
              </a:spcAft>
              <a:buClr>
                <a:schemeClr val="dk1"/>
              </a:buClr>
              <a:buSzPts val="2000"/>
              <a:buChar char="•"/>
            </a:pPr>
            <a:r>
              <a:rPr lang="en-US" sz="2000" dirty="0">
                <a:solidFill>
                  <a:schemeClr val="tx1"/>
                </a:solidFill>
              </a:rPr>
              <a:t>A component of the assessment task</a:t>
            </a:r>
            <a:endParaRPr lang="en-US" dirty="0">
              <a:solidFill>
                <a:schemeClr val="tx1"/>
              </a:solidFill>
            </a:endParaRPr>
          </a:p>
        </p:txBody>
      </p:sp>
      <p:pic>
        <p:nvPicPr>
          <p:cNvPr id="5" name="Google Shape;405;p31" descr="An image with a brain that says provide multiple means of engagement, which provides students with the 'why' of learning">
            <a:extLst>
              <a:ext uri="{FF2B5EF4-FFF2-40B4-BE49-F238E27FC236}">
                <a16:creationId xmlns:a16="http://schemas.microsoft.com/office/drawing/2014/main" id="{6E0CD017-5EB1-0A00-E21F-E2DCAA35DC00}"/>
              </a:ext>
            </a:extLst>
          </p:cNvPr>
          <p:cNvPicPr preferRelativeResize="0"/>
          <p:nvPr/>
        </p:nvPicPr>
        <p:blipFill rotWithShape="1">
          <a:blip r:embed="rId3">
            <a:alphaModFix/>
          </a:blip>
          <a:srcRect/>
          <a:stretch/>
        </p:blipFill>
        <p:spPr>
          <a:xfrm>
            <a:off x="5041527" y="1690688"/>
            <a:ext cx="6903720" cy="3106674"/>
          </a:xfrm>
          <a:prstGeom prst="rect">
            <a:avLst/>
          </a:prstGeom>
          <a:noFill/>
          <a:ln>
            <a:noFill/>
          </a:ln>
        </p:spPr>
      </p:pic>
    </p:spTree>
    <p:extLst>
      <p:ext uri="{BB962C8B-B14F-4D97-AF65-F5344CB8AC3E}">
        <p14:creationId xmlns:p14="http://schemas.microsoft.com/office/powerpoint/2010/main" val="4060779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7DEB-1DB4-7023-A46B-37F663F7614F}"/>
              </a:ext>
            </a:extLst>
          </p:cNvPr>
          <p:cNvSpPr>
            <a:spLocks noGrp="1"/>
          </p:cNvSpPr>
          <p:nvPr>
            <p:ph type="title"/>
          </p:nvPr>
        </p:nvSpPr>
        <p:spPr/>
        <p:txBody>
          <a:bodyPr/>
          <a:lstStyle/>
          <a:p>
            <a:r>
              <a:rPr lang="en-US" sz="3200" dirty="0">
                <a:solidFill>
                  <a:schemeClr val="dk1"/>
                </a:solidFill>
                <a:latin typeface="Calibri"/>
                <a:ea typeface="Calibri"/>
                <a:cs typeface="Calibri"/>
                <a:sym typeface="Calibri"/>
              </a:rPr>
              <a:t>Principle of UDL #3</a:t>
            </a:r>
            <a:endParaRPr lang="en-US" dirty="0"/>
          </a:p>
        </p:txBody>
      </p:sp>
      <p:sp>
        <p:nvSpPr>
          <p:cNvPr id="3" name="Text Placeholder 2">
            <a:extLst>
              <a:ext uri="{FF2B5EF4-FFF2-40B4-BE49-F238E27FC236}">
                <a16:creationId xmlns:a16="http://schemas.microsoft.com/office/drawing/2014/main" id="{395AABB5-F61B-F7D0-8A47-7AE20A1EF7DD}"/>
              </a:ext>
            </a:extLst>
          </p:cNvPr>
          <p:cNvSpPr>
            <a:spLocks noGrp="1"/>
          </p:cNvSpPr>
          <p:nvPr>
            <p:ph type="body" idx="1"/>
          </p:nvPr>
        </p:nvSpPr>
        <p:spPr/>
        <p:txBody>
          <a:bodyPr/>
          <a:lstStyle/>
          <a:p>
            <a:pPr marL="228600" lvl="0" indent="-228600" algn="l" rtl="0">
              <a:lnSpc>
                <a:spcPct val="90000"/>
              </a:lnSpc>
              <a:spcBef>
                <a:spcPts val="0"/>
              </a:spcBef>
              <a:spcAft>
                <a:spcPts val="0"/>
              </a:spcAft>
              <a:buClr>
                <a:schemeClr val="dk1"/>
              </a:buClr>
              <a:buSzPts val="2800"/>
              <a:buChar char="•"/>
            </a:pPr>
            <a:r>
              <a:rPr lang="en-US" sz="2200" dirty="0"/>
              <a:t>Example:</a:t>
            </a:r>
            <a:endParaRPr lang="en-US" dirty="0"/>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Writing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Talking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Practicing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Designing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Critically analyzing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Questioning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Reflecting</a:t>
            </a:r>
            <a:endParaRPr lang="en-US" dirty="0">
              <a:solidFill>
                <a:schemeClr val="tx1"/>
              </a:solidFill>
            </a:endParaRPr>
          </a:p>
          <a:p>
            <a:pPr marL="685800" lvl="1" indent="-228600" algn="l" rtl="0">
              <a:lnSpc>
                <a:spcPct val="90000"/>
              </a:lnSpc>
              <a:spcBef>
                <a:spcPts val="500"/>
              </a:spcBef>
              <a:spcAft>
                <a:spcPts val="0"/>
              </a:spcAft>
              <a:buClr>
                <a:schemeClr val="dk1"/>
              </a:buClr>
              <a:buSzPts val="2400"/>
              <a:buChar char="•"/>
            </a:pPr>
            <a:r>
              <a:rPr lang="en-US" sz="2200" dirty="0">
                <a:solidFill>
                  <a:schemeClr val="tx1"/>
                </a:solidFill>
              </a:rPr>
              <a:t>Linking</a:t>
            </a:r>
            <a:endParaRPr lang="en-US" dirty="0">
              <a:solidFill>
                <a:schemeClr val="tx1"/>
              </a:solidFill>
            </a:endParaRPr>
          </a:p>
        </p:txBody>
      </p:sp>
      <p:pic>
        <p:nvPicPr>
          <p:cNvPr id="5" name="Google Shape;415;p32" descr="An image with a brain that says provide multiple means of action and expression, which provides students with the 'how' of learning">
            <a:extLst>
              <a:ext uri="{FF2B5EF4-FFF2-40B4-BE49-F238E27FC236}">
                <a16:creationId xmlns:a16="http://schemas.microsoft.com/office/drawing/2014/main" id="{327463AC-5C97-D553-26C9-07ABD146DB2C}"/>
              </a:ext>
            </a:extLst>
          </p:cNvPr>
          <p:cNvPicPr preferRelativeResize="0"/>
          <p:nvPr/>
        </p:nvPicPr>
        <p:blipFill rotWithShape="1">
          <a:blip r:embed="rId3">
            <a:alphaModFix/>
          </a:blip>
          <a:srcRect/>
          <a:stretch/>
        </p:blipFill>
        <p:spPr>
          <a:xfrm>
            <a:off x="4654296" y="1884293"/>
            <a:ext cx="6903720" cy="3089413"/>
          </a:xfrm>
          <a:prstGeom prst="rect">
            <a:avLst/>
          </a:prstGeom>
          <a:noFill/>
          <a:ln>
            <a:noFill/>
          </a:ln>
        </p:spPr>
      </p:pic>
    </p:spTree>
    <p:extLst>
      <p:ext uri="{BB962C8B-B14F-4D97-AF65-F5344CB8AC3E}">
        <p14:creationId xmlns:p14="http://schemas.microsoft.com/office/powerpoint/2010/main" val="2919757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9C85-F851-5FBA-3DB7-F9C9EB4F35F9}"/>
              </a:ext>
            </a:extLst>
          </p:cNvPr>
          <p:cNvSpPr>
            <a:spLocks noGrp="1"/>
          </p:cNvSpPr>
          <p:nvPr>
            <p:ph type="title"/>
          </p:nvPr>
        </p:nvSpPr>
        <p:spPr/>
        <p:txBody>
          <a:bodyPr/>
          <a:lstStyle/>
          <a:p>
            <a:r>
              <a:rPr lang="en-US" sz="3200" dirty="0">
                <a:latin typeface="Calibri"/>
                <a:ea typeface="Calibri"/>
                <a:cs typeface="Calibri"/>
                <a:sym typeface="Calibri"/>
              </a:rPr>
              <a:t>Step 6: Engage with Your </a:t>
            </a:r>
            <a:r>
              <a:rPr lang="en-US" sz="3200" dirty="0"/>
              <a:t>S</a:t>
            </a:r>
            <a:r>
              <a:rPr lang="en-US" sz="3200" dirty="0">
                <a:latin typeface="Calibri"/>
                <a:ea typeface="Calibri"/>
                <a:cs typeface="Calibri"/>
                <a:sym typeface="Calibri"/>
              </a:rPr>
              <a:t>tudents in Multiple </a:t>
            </a:r>
            <a:r>
              <a:rPr lang="en-US" sz="3200" dirty="0"/>
              <a:t>W</a:t>
            </a:r>
            <a:r>
              <a:rPr lang="en-US" sz="3200" dirty="0">
                <a:latin typeface="Calibri"/>
                <a:ea typeface="Calibri"/>
                <a:cs typeface="Calibri"/>
                <a:sym typeface="Calibri"/>
              </a:rPr>
              <a:t>ays </a:t>
            </a:r>
            <a:endParaRPr lang="en-US" sz="3200" dirty="0"/>
          </a:p>
        </p:txBody>
      </p:sp>
      <p:sp>
        <p:nvSpPr>
          <p:cNvPr id="5" name="Text Placeholder 4">
            <a:extLst>
              <a:ext uri="{FF2B5EF4-FFF2-40B4-BE49-F238E27FC236}">
                <a16:creationId xmlns:a16="http://schemas.microsoft.com/office/drawing/2014/main" id="{611CC68A-E7CF-35F6-E5A0-A9AD5A616FD1}"/>
              </a:ext>
            </a:extLst>
          </p:cNvPr>
          <p:cNvSpPr>
            <a:spLocks noGrp="1"/>
          </p:cNvSpPr>
          <p:nvPr>
            <p:ph type="body" idx="1"/>
          </p:nvPr>
        </p:nvSpPr>
        <p:spPr/>
        <p:txBody>
          <a:bodyPr/>
          <a:lstStyle/>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Weekly synchronous tutorials</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We use polling and group discussion to provide students with the opportunity to actively respond and the teaching team with the opportunity to (a) gauge student understanding of the material and (b) do more teaching if needed</a:t>
            </a:r>
            <a:endParaRPr lang="en-US" dirty="0">
              <a:solidFill>
                <a:schemeClr val="tx1"/>
              </a:solidFill>
            </a:endParaRPr>
          </a:p>
          <a:p>
            <a:pPr marL="95250" indent="0">
              <a:buNone/>
            </a:pPr>
            <a:endParaRPr lang="en-US" dirty="0"/>
          </a:p>
        </p:txBody>
      </p:sp>
    </p:spTree>
    <p:extLst>
      <p:ext uri="{BB962C8B-B14F-4D97-AF65-F5344CB8AC3E}">
        <p14:creationId xmlns:p14="http://schemas.microsoft.com/office/powerpoint/2010/main" val="3484071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C43F-BDBC-370F-25AB-F92447C26CD6}"/>
              </a:ext>
            </a:extLst>
          </p:cNvPr>
          <p:cNvSpPr>
            <a:spLocks noGrp="1"/>
          </p:cNvSpPr>
          <p:nvPr>
            <p:ph type="title"/>
          </p:nvPr>
        </p:nvSpPr>
        <p:spPr/>
        <p:txBody>
          <a:bodyPr/>
          <a:lstStyle/>
          <a:p>
            <a:r>
              <a:rPr lang="en-US" sz="3200" dirty="0">
                <a:latin typeface="Calibri"/>
                <a:ea typeface="Calibri"/>
                <a:cs typeface="Calibri"/>
                <a:sym typeface="Calibri"/>
              </a:rPr>
              <a:t>Step 6: Engage with Your </a:t>
            </a:r>
            <a:r>
              <a:rPr lang="en-US" sz="3200" dirty="0"/>
              <a:t>S</a:t>
            </a:r>
            <a:r>
              <a:rPr lang="en-US" sz="3200" dirty="0">
                <a:latin typeface="Calibri"/>
                <a:ea typeface="Calibri"/>
                <a:cs typeface="Calibri"/>
                <a:sym typeface="Calibri"/>
              </a:rPr>
              <a:t>tudents in Multiple </a:t>
            </a:r>
            <a:r>
              <a:rPr lang="en-US" sz="3200" dirty="0"/>
              <a:t>W</a:t>
            </a:r>
            <a:r>
              <a:rPr lang="en-US" sz="3200" dirty="0">
                <a:latin typeface="Calibri"/>
                <a:ea typeface="Calibri"/>
                <a:cs typeface="Calibri"/>
                <a:sym typeface="Calibri"/>
              </a:rPr>
              <a:t>ays  (Part 2)</a:t>
            </a:r>
            <a:endParaRPr lang="en-US" sz="3200" dirty="0"/>
          </a:p>
        </p:txBody>
      </p:sp>
      <p:sp>
        <p:nvSpPr>
          <p:cNvPr id="3" name="Text Placeholder 2">
            <a:extLst>
              <a:ext uri="{FF2B5EF4-FFF2-40B4-BE49-F238E27FC236}">
                <a16:creationId xmlns:a16="http://schemas.microsoft.com/office/drawing/2014/main" id="{7C62F281-6978-C616-5736-576A18975CFA}"/>
              </a:ext>
            </a:extLst>
          </p:cNvPr>
          <p:cNvSpPr>
            <a:spLocks noGrp="1"/>
          </p:cNvSpPr>
          <p:nvPr>
            <p:ph type="body" idx="1"/>
          </p:nvPr>
        </p:nvSpPr>
        <p:spPr>
          <a:xfrm>
            <a:off x="627853" y="1692247"/>
            <a:ext cx="10957594" cy="3828027"/>
          </a:xfrm>
        </p:spPr>
        <p:txBody>
          <a:bodyPr/>
          <a:lstStyle/>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Post-class discussion forums</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Allow the teaching team to gauge understanding in students who may not have otherwise indicated that they were confused</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Gives students the opportunity to teach material to each other, which requires that they define, </a:t>
            </a:r>
            <a:r>
              <a:rPr lang="en-US" sz="2200" dirty="0" err="1">
                <a:solidFill>
                  <a:schemeClr val="tx1"/>
                </a:solidFill>
              </a:rPr>
              <a:t>synthesise</a:t>
            </a:r>
            <a:r>
              <a:rPr lang="en-US" sz="2200" dirty="0">
                <a:solidFill>
                  <a:schemeClr val="tx1"/>
                </a:solidFill>
              </a:rPr>
              <a:t>, and relate the material that is being discussed</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Gives students the opportunity to prepare for the assessment tasks</a:t>
            </a:r>
            <a:endParaRPr lang="en-US" dirty="0">
              <a:solidFill>
                <a:schemeClr val="tx1"/>
              </a:solidFill>
            </a:endParaRPr>
          </a:p>
        </p:txBody>
      </p:sp>
    </p:spTree>
    <p:extLst>
      <p:ext uri="{BB962C8B-B14F-4D97-AF65-F5344CB8AC3E}">
        <p14:creationId xmlns:p14="http://schemas.microsoft.com/office/powerpoint/2010/main" val="123756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627855" y="491695"/>
            <a:ext cx="10957593" cy="1000685"/>
          </a:xfrm>
        </p:spPr>
        <p:txBody>
          <a:bodyPr/>
          <a:lstStyle/>
          <a:p>
            <a:r>
              <a:rPr lang="en-US" dirty="0">
                <a:solidFill>
                  <a:schemeClr val="tx1"/>
                </a:solidFill>
              </a:rPr>
              <a:t>Acknowledgement of Country</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627855" y="1492380"/>
            <a:ext cx="10957594" cy="3828027"/>
          </a:xfrm>
        </p:spPr>
        <p:txBody>
          <a:bodyPr/>
          <a:lstStyle/>
          <a:p>
            <a:pPr marL="0" indent="0">
              <a:lnSpc>
                <a:spcPct val="150000"/>
              </a:lnSpc>
              <a:buNone/>
            </a:pPr>
            <a:r>
              <a:rPr lang="en-US" dirty="0"/>
              <a:t>I am joining you today from the lands of the Wurundjeri people of the Kulin Nation</a:t>
            </a:r>
          </a:p>
        </p:txBody>
      </p:sp>
    </p:spTree>
    <p:extLst>
      <p:ext uri="{BB962C8B-B14F-4D97-AF65-F5344CB8AC3E}">
        <p14:creationId xmlns:p14="http://schemas.microsoft.com/office/powerpoint/2010/main" val="5848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C43F-BDBC-370F-25AB-F92447C26CD6}"/>
              </a:ext>
            </a:extLst>
          </p:cNvPr>
          <p:cNvSpPr>
            <a:spLocks noGrp="1"/>
          </p:cNvSpPr>
          <p:nvPr>
            <p:ph type="title"/>
          </p:nvPr>
        </p:nvSpPr>
        <p:spPr/>
        <p:txBody>
          <a:bodyPr/>
          <a:lstStyle/>
          <a:p>
            <a:r>
              <a:rPr lang="en-US" sz="3200" dirty="0">
                <a:latin typeface="Calibri"/>
                <a:ea typeface="Calibri"/>
                <a:cs typeface="Calibri"/>
                <a:sym typeface="Calibri"/>
              </a:rPr>
              <a:t>Step 6: Engage with Your </a:t>
            </a:r>
            <a:r>
              <a:rPr lang="en-US" sz="3200" dirty="0"/>
              <a:t>S</a:t>
            </a:r>
            <a:r>
              <a:rPr lang="en-US" sz="3200" dirty="0">
                <a:latin typeface="Calibri"/>
                <a:ea typeface="Calibri"/>
                <a:cs typeface="Calibri"/>
                <a:sym typeface="Calibri"/>
              </a:rPr>
              <a:t>tudents in Multiple </a:t>
            </a:r>
            <a:r>
              <a:rPr lang="en-US" sz="3200" dirty="0"/>
              <a:t>W</a:t>
            </a:r>
            <a:r>
              <a:rPr lang="en-US" sz="3200" dirty="0">
                <a:latin typeface="Calibri"/>
                <a:ea typeface="Calibri"/>
                <a:cs typeface="Calibri"/>
                <a:sym typeface="Calibri"/>
              </a:rPr>
              <a:t>ays  (Part 3)</a:t>
            </a:r>
            <a:endParaRPr lang="en-US" sz="3200" dirty="0"/>
          </a:p>
        </p:txBody>
      </p:sp>
      <p:sp>
        <p:nvSpPr>
          <p:cNvPr id="3" name="Text Placeholder 2">
            <a:extLst>
              <a:ext uri="{FF2B5EF4-FFF2-40B4-BE49-F238E27FC236}">
                <a16:creationId xmlns:a16="http://schemas.microsoft.com/office/drawing/2014/main" id="{7C62F281-6978-C616-5736-576A18975CFA}"/>
              </a:ext>
            </a:extLst>
          </p:cNvPr>
          <p:cNvSpPr>
            <a:spLocks noGrp="1"/>
          </p:cNvSpPr>
          <p:nvPr>
            <p:ph type="body" idx="1"/>
          </p:nvPr>
        </p:nvSpPr>
        <p:spPr>
          <a:xfrm>
            <a:off x="627853" y="1692247"/>
            <a:ext cx="10957594" cy="3828027"/>
          </a:xfrm>
        </p:spPr>
        <p:txBody>
          <a:bodyPr/>
          <a:lstStyle/>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Moodle analytics and completion settings on Moodle</a:t>
            </a:r>
          </a:p>
          <a:p>
            <a:pPr marL="228600" lvl="0" indent="-228600" algn="l" rtl="0">
              <a:lnSpc>
                <a:spcPct val="90000"/>
              </a:lnSpc>
              <a:spcBef>
                <a:spcPts val="0"/>
              </a:spcBef>
              <a:spcAft>
                <a:spcPts val="0"/>
              </a:spcAft>
              <a:buClr>
                <a:schemeClr val="dk1"/>
              </a:buClr>
              <a:buSzPts val="2200"/>
              <a:buChar char="•"/>
            </a:pPr>
            <a:endParaRPr lang="en-US" sz="2200" dirty="0">
              <a:solidFill>
                <a:schemeClr val="tx1"/>
              </a:solidFill>
            </a:endParaRPr>
          </a:p>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We teach students how to use their Moodle ‘progress trackers’ to self-monitor their completion of the online learning activities on Moodle</a:t>
            </a:r>
          </a:p>
          <a:p>
            <a:pPr marL="228600" lvl="0" indent="-228600" algn="l" rtl="0">
              <a:lnSpc>
                <a:spcPct val="90000"/>
              </a:lnSpc>
              <a:spcBef>
                <a:spcPts val="0"/>
              </a:spcBef>
              <a:spcAft>
                <a:spcPts val="0"/>
              </a:spcAft>
              <a:buClr>
                <a:schemeClr val="dk1"/>
              </a:buClr>
              <a:buSzPts val="2200"/>
              <a:buChar char="•"/>
            </a:pPr>
            <a:endParaRPr lang="en-US" sz="2200" dirty="0">
              <a:solidFill>
                <a:schemeClr val="tx1"/>
              </a:solidFill>
            </a:endParaRPr>
          </a:p>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We review the progress trackers at specific points throughout the semester, and check in on students who appear to be falling behind or who are not showing evidence of active engagement with the unit content</a:t>
            </a:r>
          </a:p>
          <a:p>
            <a:pPr marL="0" lvl="0" indent="0" algn="l" rtl="0">
              <a:lnSpc>
                <a:spcPct val="90000"/>
              </a:lnSpc>
              <a:spcBef>
                <a:spcPts val="0"/>
              </a:spcBef>
              <a:spcAft>
                <a:spcPts val="0"/>
              </a:spcAft>
              <a:buClr>
                <a:schemeClr val="dk1"/>
              </a:buClr>
              <a:buSzPts val="2200"/>
              <a:buNone/>
            </a:pPr>
            <a:endParaRPr lang="en-US" sz="2200" dirty="0">
              <a:solidFill>
                <a:schemeClr val="tx1"/>
              </a:solidFill>
            </a:endParaRPr>
          </a:p>
        </p:txBody>
      </p:sp>
    </p:spTree>
    <p:extLst>
      <p:ext uri="{BB962C8B-B14F-4D97-AF65-F5344CB8AC3E}">
        <p14:creationId xmlns:p14="http://schemas.microsoft.com/office/powerpoint/2010/main" val="2969841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9A65-AC7E-7A15-C484-31B5B6F8962F}"/>
              </a:ext>
            </a:extLst>
          </p:cNvPr>
          <p:cNvSpPr>
            <a:spLocks noGrp="1"/>
          </p:cNvSpPr>
          <p:nvPr>
            <p:ph type="title"/>
          </p:nvPr>
        </p:nvSpPr>
        <p:spPr/>
        <p:txBody>
          <a:bodyPr/>
          <a:lstStyle/>
          <a:p>
            <a:r>
              <a:rPr lang="en-US" dirty="0"/>
              <a:t>Step 7: Design with Accessibility in Mind From the Start</a:t>
            </a:r>
          </a:p>
        </p:txBody>
      </p:sp>
      <p:sp>
        <p:nvSpPr>
          <p:cNvPr id="3" name="Text Placeholder 2">
            <a:extLst>
              <a:ext uri="{FF2B5EF4-FFF2-40B4-BE49-F238E27FC236}">
                <a16:creationId xmlns:a16="http://schemas.microsoft.com/office/drawing/2014/main" id="{82D7D0B2-53C1-14B2-915A-CCEE18EB039C}"/>
              </a:ext>
            </a:extLst>
          </p:cNvPr>
          <p:cNvSpPr>
            <a:spLocks noGrp="1"/>
          </p:cNvSpPr>
          <p:nvPr>
            <p:ph type="body" idx="1"/>
          </p:nvPr>
        </p:nvSpPr>
        <p:spPr>
          <a:xfrm>
            <a:off x="627853" y="1669945"/>
            <a:ext cx="10957594" cy="3828027"/>
          </a:xfrm>
        </p:spPr>
        <p:txBody>
          <a:bodyPr/>
          <a:lstStyle/>
          <a:p>
            <a:pPr marL="228600" lvl="0" indent="-228600" algn="l" rtl="0">
              <a:lnSpc>
                <a:spcPct val="90000"/>
              </a:lnSpc>
              <a:spcBef>
                <a:spcPts val="0"/>
              </a:spcBef>
              <a:spcAft>
                <a:spcPts val="0"/>
              </a:spcAft>
              <a:buClr>
                <a:schemeClr val="dk1"/>
              </a:buClr>
              <a:buSzPts val="2200"/>
              <a:buChar char="•"/>
            </a:pPr>
            <a:r>
              <a:rPr lang="en-US" sz="2200" dirty="0">
                <a:solidFill>
                  <a:schemeClr val="tx1"/>
                </a:solidFill>
              </a:rPr>
              <a:t>A few top tips:</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Ensure images have alternative text</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Ensure videos have captions/transcripts</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Don’t use text </a:t>
            </a:r>
            <a:r>
              <a:rPr lang="en-US" sz="2200" dirty="0" err="1">
                <a:solidFill>
                  <a:schemeClr val="tx1"/>
                </a:solidFill>
              </a:rPr>
              <a:t>colour</a:t>
            </a:r>
            <a:r>
              <a:rPr lang="en-US" sz="2200" dirty="0">
                <a:solidFill>
                  <a:schemeClr val="tx1"/>
                </a:solidFill>
              </a:rPr>
              <a:t> to convey meaning</a:t>
            </a:r>
            <a:endParaRPr lang="en-US" dirty="0">
              <a:solidFill>
                <a:schemeClr val="tx1"/>
              </a:solidFill>
            </a:endParaRP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Don’t upload scanned documents. Do upload accessible word docs, PPT slide decks, and PDFs </a:t>
            </a:r>
          </a:p>
          <a:p>
            <a:pPr marL="685800" lvl="1" indent="-228600" algn="l" rtl="0">
              <a:lnSpc>
                <a:spcPct val="90000"/>
              </a:lnSpc>
              <a:spcBef>
                <a:spcPts val="500"/>
              </a:spcBef>
              <a:spcAft>
                <a:spcPts val="0"/>
              </a:spcAft>
              <a:buClr>
                <a:schemeClr val="dk1"/>
              </a:buClr>
              <a:buSzPts val="2200"/>
              <a:buChar char="•"/>
            </a:pPr>
            <a:r>
              <a:rPr lang="en-US" sz="2200" dirty="0">
                <a:solidFill>
                  <a:schemeClr val="tx1"/>
                </a:solidFill>
              </a:rPr>
              <a:t>When selecting and using course technologies, make sure the developer has published an accessibility statement and link to the accessibility statement for each course technology you use (e.g., apps, </a:t>
            </a:r>
            <a:r>
              <a:rPr lang="en-US" sz="2200" dirty="0" err="1">
                <a:solidFill>
                  <a:schemeClr val="tx1"/>
                </a:solidFill>
              </a:rPr>
              <a:t>miro</a:t>
            </a:r>
            <a:r>
              <a:rPr lang="en-US" sz="2200" dirty="0">
                <a:solidFill>
                  <a:schemeClr val="tx1"/>
                </a:solidFill>
              </a:rPr>
              <a:t> boards, polling software, etc.)</a:t>
            </a:r>
            <a:endParaRPr lang="en-US" dirty="0">
              <a:solidFill>
                <a:schemeClr val="tx1"/>
              </a:solidFill>
            </a:endParaRPr>
          </a:p>
          <a:p>
            <a:endParaRPr lang="en-US" dirty="0"/>
          </a:p>
        </p:txBody>
      </p:sp>
    </p:spTree>
    <p:extLst>
      <p:ext uri="{BB962C8B-B14F-4D97-AF65-F5344CB8AC3E}">
        <p14:creationId xmlns:p14="http://schemas.microsoft.com/office/powerpoint/2010/main" val="1830279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8F4B-4720-3CDF-D67E-EE5AD4B8D2E9}"/>
              </a:ext>
            </a:extLst>
          </p:cNvPr>
          <p:cNvSpPr>
            <a:spLocks noGrp="1"/>
          </p:cNvSpPr>
          <p:nvPr>
            <p:ph type="title"/>
          </p:nvPr>
        </p:nvSpPr>
        <p:spPr/>
        <p:txBody>
          <a:bodyPr/>
          <a:lstStyle/>
          <a:p>
            <a:r>
              <a:rPr lang="en-US" dirty="0"/>
              <a:t>Plus Ones</a:t>
            </a:r>
          </a:p>
        </p:txBody>
      </p:sp>
      <p:sp>
        <p:nvSpPr>
          <p:cNvPr id="3" name="Text Placeholder 2">
            <a:extLst>
              <a:ext uri="{FF2B5EF4-FFF2-40B4-BE49-F238E27FC236}">
                <a16:creationId xmlns:a16="http://schemas.microsoft.com/office/drawing/2014/main" id="{F5332923-79AB-F5BB-7132-FAF7A3FA51D3}"/>
              </a:ext>
            </a:extLst>
          </p:cNvPr>
          <p:cNvSpPr>
            <a:spLocks noGrp="1"/>
          </p:cNvSpPr>
          <p:nvPr>
            <p:ph type="body" idx="1"/>
          </p:nvPr>
        </p:nvSpPr>
        <p:spPr/>
        <p:txBody>
          <a:bodyPr/>
          <a:lstStyle/>
          <a:p>
            <a:r>
              <a:rPr lang="en-US" dirty="0"/>
              <a:t>Think about your pinch point</a:t>
            </a:r>
          </a:p>
          <a:p>
            <a:pPr marL="95250" indent="0">
              <a:buNone/>
            </a:pPr>
            <a:endParaRPr lang="en-US" dirty="0"/>
          </a:p>
          <a:p>
            <a:r>
              <a:rPr lang="en-US" dirty="0"/>
              <a:t>What is one way (plus one) you might address your pinch point?</a:t>
            </a:r>
          </a:p>
          <a:p>
            <a:pPr marL="95250" indent="0">
              <a:buNone/>
            </a:pPr>
            <a:endParaRPr lang="en-US" dirty="0"/>
          </a:p>
          <a:p>
            <a:r>
              <a:rPr lang="en-US" dirty="0"/>
              <a:t>Let’s discuss!</a:t>
            </a:r>
          </a:p>
        </p:txBody>
      </p:sp>
    </p:spTree>
    <p:extLst>
      <p:ext uri="{BB962C8B-B14F-4D97-AF65-F5344CB8AC3E}">
        <p14:creationId xmlns:p14="http://schemas.microsoft.com/office/powerpoint/2010/main" val="1341197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4E42-54FE-D3DE-B64B-92BE2B0D12B7}"/>
              </a:ext>
            </a:extLst>
          </p:cNvPr>
          <p:cNvSpPr>
            <a:spLocks noGrp="1"/>
          </p:cNvSpPr>
          <p:nvPr>
            <p:ph type="title"/>
          </p:nvPr>
        </p:nvSpPr>
        <p:spPr/>
        <p:txBody>
          <a:bodyPr/>
          <a:lstStyle/>
          <a:p>
            <a:r>
              <a:rPr lang="en-US" dirty="0"/>
              <a:t>Questions and Answers</a:t>
            </a:r>
          </a:p>
        </p:txBody>
      </p:sp>
      <p:sp>
        <p:nvSpPr>
          <p:cNvPr id="3" name="Text Placeholder 2">
            <a:extLst>
              <a:ext uri="{FF2B5EF4-FFF2-40B4-BE49-F238E27FC236}">
                <a16:creationId xmlns:a16="http://schemas.microsoft.com/office/drawing/2014/main" id="{42FD4DA6-E062-2AC1-278E-20FF08651EA5}"/>
              </a:ext>
            </a:extLst>
          </p:cNvPr>
          <p:cNvSpPr>
            <a:spLocks noGrp="1"/>
          </p:cNvSpPr>
          <p:nvPr>
            <p:ph type="body" idx="1"/>
          </p:nvPr>
        </p:nvSpPr>
        <p:spPr/>
        <p:txBody>
          <a:bodyPr/>
          <a:lstStyle/>
          <a:p>
            <a:r>
              <a:rPr lang="en-US" dirty="0"/>
              <a:t>What questions or concerns do you have about applying UDL in the online space?</a:t>
            </a:r>
          </a:p>
          <a:p>
            <a:pPr marL="95250" indent="0">
              <a:buNone/>
            </a:pPr>
            <a:endParaRPr lang="en-US" dirty="0"/>
          </a:p>
          <a:p>
            <a:r>
              <a:rPr lang="en-US" dirty="0"/>
              <a:t>Let’s discuss! </a:t>
            </a:r>
          </a:p>
        </p:txBody>
      </p:sp>
    </p:spTree>
    <p:extLst>
      <p:ext uri="{BB962C8B-B14F-4D97-AF65-F5344CB8AC3E}">
        <p14:creationId xmlns:p14="http://schemas.microsoft.com/office/powerpoint/2010/main" val="93658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BECCC-C38F-5E28-63B2-7643027D55A8}"/>
              </a:ext>
            </a:extLst>
          </p:cNvPr>
          <p:cNvSpPr>
            <a:spLocks noGrp="1"/>
          </p:cNvSpPr>
          <p:nvPr>
            <p:ph type="title"/>
          </p:nvPr>
        </p:nvSpPr>
        <p:spPr>
          <a:xfrm>
            <a:off x="670001" y="617116"/>
            <a:ext cx="7574314" cy="797523"/>
          </a:xfrm>
        </p:spPr>
        <p:txBody>
          <a:bodyPr/>
          <a:lstStyle/>
          <a:p>
            <a:r>
              <a:rPr lang="en-AU" dirty="0"/>
              <a:t>Takeaways</a:t>
            </a:r>
          </a:p>
        </p:txBody>
      </p:sp>
      <p:sp>
        <p:nvSpPr>
          <p:cNvPr id="23" name="Text Placeholder 22">
            <a:extLst>
              <a:ext uri="{FF2B5EF4-FFF2-40B4-BE49-F238E27FC236}">
                <a16:creationId xmlns:a16="http://schemas.microsoft.com/office/drawing/2014/main" id="{1A820054-758E-5637-E2B4-7E0E06E48412}"/>
              </a:ext>
            </a:extLst>
          </p:cNvPr>
          <p:cNvSpPr>
            <a:spLocks noGrp="1"/>
          </p:cNvSpPr>
          <p:nvPr>
            <p:ph type="body" idx="6"/>
          </p:nvPr>
        </p:nvSpPr>
        <p:spPr>
          <a:xfrm>
            <a:off x="773631" y="1784195"/>
            <a:ext cx="5493022" cy="2843561"/>
          </a:xfrm>
        </p:spPr>
        <p:txBody>
          <a:bodyPr/>
          <a:lstStyle/>
          <a:p>
            <a:r>
              <a:rPr lang="en-AU" dirty="0"/>
              <a:t>UDL is a blueprint, not a teaching strategy of educational technology</a:t>
            </a:r>
          </a:p>
          <a:p>
            <a:endParaRPr lang="en-AU" dirty="0"/>
          </a:p>
          <a:p>
            <a:r>
              <a:rPr lang="en-AU" dirty="0"/>
              <a:t>UDL can be applied in the online learning environment to address common challenges that students face!</a:t>
            </a:r>
          </a:p>
          <a:p>
            <a:endParaRPr lang="en-AU" dirty="0"/>
          </a:p>
          <a:p>
            <a:r>
              <a:rPr lang="en-AU" dirty="0"/>
              <a:t>Applying UDL in the online learning environment requires a proactive approach.</a:t>
            </a:r>
          </a:p>
          <a:p>
            <a:endParaRPr lang="en-AU" dirty="0"/>
          </a:p>
          <a:p>
            <a:r>
              <a:rPr lang="en-AU" dirty="0"/>
              <a:t>UDL is not an all or nothing activity. Pick one thing to focus on at a time. </a:t>
            </a:r>
          </a:p>
        </p:txBody>
      </p:sp>
      <p:pic>
        <p:nvPicPr>
          <p:cNvPr id="9" name="Picture 8" descr="A newspaper with black text that says &quot;what are the take-aways?&quot;">
            <a:extLst>
              <a:ext uri="{FF2B5EF4-FFF2-40B4-BE49-F238E27FC236}">
                <a16:creationId xmlns:a16="http://schemas.microsoft.com/office/drawing/2014/main" id="{F04402FA-15F3-FFD9-953D-45386B5EFE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46369" y="1015878"/>
            <a:ext cx="4572000" cy="4140200"/>
          </a:xfrm>
          <a:prstGeom prst="rect">
            <a:avLst/>
          </a:prstGeom>
        </p:spPr>
      </p:pic>
    </p:spTree>
    <p:extLst>
      <p:ext uri="{BB962C8B-B14F-4D97-AF65-F5344CB8AC3E}">
        <p14:creationId xmlns:p14="http://schemas.microsoft.com/office/powerpoint/2010/main" val="156388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BECCC-C38F-5E28-63B2-7643027D55A8}"/>
              </a:ext>
            </a:extLst>
          </p:cNvPr>
          <p:cNvSpPr>
            <a:spLocks noGrp="1"/>
          </p:cNvSpPr>
          <p:nvPr>
            <p:ph type="title"/>
          </p:nvPr>
        </p:nvSpPr>
        <p:spPr>
          <a:xfrm>
            <a:off x="644601" y="841232"/>
            <a:ext cx="7574314" cy="797523"/>
          </a:xfrm>
        </p:spPr>
        <p:txBody>
          <a:bodyPr/>
          <a:lstStyle/>
          <a:p>
            <a:r>
              <a:rPr lang="en-AU" dirty="0"/>
              <a:t>Contacts</a:t>
            </a:r>
          </a:p>
        </p:txBody>
      </p:sp>
      <p:sp>
        <p:nvSpPr>
          <p:cNvPr id="23" name="Text Placeholder 22">
            <a:extLst>
              <a:ext uri="{FF2B5EF4-FFF2-40B4-BE49-F238E27FC236}">
                <a16:creationId xmlns:a16="http://schemas.microsoft.com/office/drawing/2014/main" id="{1A820054-758E-5637-E2B4-7E0E06E48412}"/>
              </a:ext>
            </a:extLst>
          </p:cNvPr>
          <p:cNvSpPr>
            <a:spLocks noGrp="1"/>
          </p:cNvSpPr>
          <p:nvPr>
            <p:ph type="body" idx="6"/>
          </p:nvPr>
        </p:nvSpPr>
        <p:spPr>
          <a:xfrm>
            <a:off x="3599362" y="2096429"/>
            <a:ext cx="5493022" cy="2947765"/>
          </a:xfrm>
        </p:spPr>
        <p:txBody>
          <a:bodyPr/>
          <a:lstStyle/>
          <a:p>
            <a:r>
              <a:rPr lang="en-AU" sz="3200" dirty="0"/>
              <a:t>Please email me at </a:t>
            </a:r>
            <a:r>
              <a:rPr lang="en-AU" sz="3200" dirty="0">
                <a:solidFill>
                  <a:srgbClr val="0F4BEC"/>
                </a:solidFill>
                <a:hlinkClick r:id="rId2">
                  <a:extLst>
                    <a:ext uri="{A12FA001-AC4F-418D-AE19-62706E023703}">
                      <ahyp:hlinkClr xmlns:ahyp="http://schemas.microsoft.com/office/drawing/2018/hyperlinkcolor" val="tx"/>
                    </a:ext>
                  </a:extLst>
                </a:hlinkClick>
              </a:rPr>
              <a:t>Erin.Leif@monash.edu</a:t>
            </a:r>
            <a:r>
              <a:rPr lang="en-AU" sz="3200" dirty="0">
                <a:solidFill>
                  <a:srgbClr val="0F4BEC"/>
                </a:solidFill>
              </a:rPr>
              <a:t> </a:t>
            </a:r>
          </a:p>
        </p:txBody>
      </p:sp>
    </p:spTree>
    <p:extLst>
      <p:ext uri="{BB962C8B-B14F-4D97-AF65-F5344CB8AC3E}">
        <p14:creationId xmlns:p14="http://schemas.microsoft.com/office/powerpoint/2010/main" val="12229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627855" y="372947"/>
            <a:ext cx="10957593" cy="1000685"/>
          </a:xfrm>
        </p:spPr>
        <p:txBody>
          <a:bodyPr/>
          <a:lstStyle/>
          <a:p>
            <a:r>
              <a:rPr lang="en-US" dirty="0">
                <a:solidFill>
                  <a:schemeClr val="tx1"/>
                </a:solidFill>
              </a:rPr>
              <a:t>What we’ll be covering</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767554" y="1123535"/>
            <a:ext cx="10957594" cy="3804065"/>
          </a:xfrm>
        </p:spPr>
        <p:txBody>
          <a:bodyPr/>
          <a:lstStyle/>
          <a:p>
            <a:pPr marL="285750" indent="-285750">
              <a:lnSpc>
                <a:spcPct val="150000"/>
              </a:lnSpc>
              <a:buFont typeface="Arial,Sans-Serif"/>
            </a:pPr>
            <a:r>
              <a:rPr lang="en-US" dirty="0">
                <a:solidFill>
                  <a:schemeClr val="tx1"/>
                </a:solidFill>
              </a:rPr>
              <a:t>Describe common challenges that students may encounter when participating in online education</a:t>
            </a:r>
          </a:p>
          <a:p>
            <a:pPr marL="285750" indent="-285750">
              <a:lnSpc>
                <a:spcPct val="150000"/>
              </a:lnSpc>
              <a:buFont typeface="Arial,Sans-Serif"/>
            </a:pPr>
            <a:r>
              <a:rPr lang="en-US" dirty="0">
                <a:solidFill>
                  <a:schemeClr val="tx1"/>
                </a:solidFill>
              </a:rPr>
              <a:t>Propose solutions to common challenges using the Universal Design for Learning model </a:t>
            </a:r>
          </a:p>
          <a:p>
            <a:pPr marL="285750" indent="-285750">
              <a:lnSpc>
                <a:spcPct val="150000"/>
              </a:lnSpc>
              <a:buFont typeface="Arial,Sans-Serif"/>
            </a:pPr>
            <a:r>
              <a:rPr lang="en-US" dirty="0">
                <a:solidFill>
                  <a:schemeClr val="tx1"/>
                </a:solidFill>
              </a:rPr>
              <a:t>Practice applying strategies from Universal Design for Learning to your own online teaching practice </a:t>
            </a:r>
          </a:p>
          <a:p>
            <a:pPr marL="285750" indent="-285750">
              <a:lnSpc>
                <a:spcPct val="150000"/>
              </a:lnSpc>
              <a:buFont typeface="Arial,Sans-Serif"/>
            </a:pPr>
            <a:endParaRPr lang="en-US" dirty="0">
              <a:solidFill>
                <a:schemeClr val="tx1"/>
              </a:solidFill>
            </a:endParaRPr>
          </a:p>
        </p:txBody>
      </p:sp>
    </p:spTree>
    <p:extLst>
      <p:ext uri="{BB962C8B-B14F-4D97-AF65-F5344CB8AC3E}">
        <p14:creationId xmlns:p14="http://schemas.microsoft.com/office/powerpoint/2010/main" val="377428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817F-6532-1548-905D-5B55BD72A234}"/>
              </a:ext>
            </a:extLst>
          </p:cNvPr>
          <p:cNvSpPr>
            <a:spLocks noGrp="1"/>
          </p:cNvSpPr>
          <p:nvPr>
            <p:ph type="title"/>
          </p:nvPr>
        </p:nvSpPr>
        <p:spPr>
          <a:xfrm>
            <a:off x="627855" y="309447"/>
            <a:ext cx="10957593" cy="1000685"/>
          </a:xfrm>
        </p:spPr>
        <p:txBody>
          <a:bodyPr/>
          <a:lstStyle/>
          <a:p>
            <a:r>
              <a:rPr lang="en-US" dirty="0"/>
              <a:t>What is Online Education?</a:t>
            </a:r>
          </a:p>
        </p:txBody>
      </p:sp>
      <p:sp>
        <p:nvSpPr>
          <p:cNvPr id="3" name="Text Placeholder 2">
            <a:extLst>
              <a:ext uri="{FF2B5EF4-FFF2-40B4-BE49-F238E27FC236}">
                <a16:creationId xmlns:a16="http://schemas.microsoft.com/office/drawing/2014/main" id="{329D3A2F-0DA5-0B49-8BEB-F91F5C149F52}"/>
              </a:ext>
            </a:extLst>
          </p:cNvPr>
          <p:cNvSpPr>
            <a:spLocks noGrp="1"/>
          </p:cNvSpPr>
          <p:nvPr>
            <p:ph type="body" idx="1"/>
          </p:nvPr>
        </p:nvSpPr>
        <p:spPr>
          <a:xfrm>
            <a:off x="723104" y="1229236"/>
            <a:ext cx="10957594" cy="4111691"/>
          </a:xfrm>
        </p:spPr>
        <p:txBody>
          <a:bodyPr/>
          <a:lstStyle/>
          <a:p>
            <a:r>
              <a:rPr lang="en-US" dirty="0"/>
              <a:t>Online education refers to instruction that is delivered electronically through various multimedia and Internet platforms and applications</a:t>
            </a:r>
          </a:p>
          <a:p>
            <a:pPr marL="95250" indent="0">
              <a:buNone/>
            </a:pPr>
            <a:endParaRPr lang="en-US" dirty="0"/>
          </a:p>
          <a:p>
            <a:r>
              <a:rPr lang="en-US" dirty="0"/>
              <a:t>May be used interchangeably with other terms such as web-based learning, e-learning, computer-assisted instruction, and Internet-based learning</a:t>
            </a:r>
          </a:p>
          <a:p>
            <a:pPr marL="95250" indent="0">
              <a:buNone/>
            </a:pPr>
            <a:endParaRPr lang="en-US" dirty="0"/>
          </a:p>
          <a:p>
            <a:r>
              <a:rPr lang="en-US" dirty="0"/>
              <a:t>Some key terms:</a:t>
            </a:r>
          </a:p>
          <a:p>
            <a:pPr lvl="1"/>
            <a:r>
              <a:rPr lang="en-US" dirty="0">
                <a:solidFill>
                  <a:schemeClr val="tx1"/>
                </a:solidFill>
              </a:rPr>
              <a:t>Learning management system</a:t>
            </a:r>
          </a:p>
          <a:p>
            <a:pPr lvl="1"/>
            <a:r>
              <a:rPr lang="en-US" dirty="0">
                <a:solidFill>
                  <a:schemeClr val="tx1"/>
                </a:solidFill>
              </a:rPr>
              <a:t>Educational technology</a:t>
            </a:r>
          </a:p>
          <a:p>
            <a:pPr lvl="1"/>
            <a:r>
              <a:rPr lang="en-US" dirty="0">
                <a:solidFill>
                  <a:schemeClr val="tx1"/>
                </a:solidFill>
              </a:rPr>
              <a:t>Synchronous teaching and learning</a:t>
            </a:r>
          </a:p>
          <a:p>
            <a:pPr lvl="1"/>
            <a:r>
              <a:rPr lang="en-US" dirty="0">
                <a:solidFill>
                  <a:schemeClr val="tx1"/>
                </a:solidFill>
              </a:rPr>
              <a:t>Asynchronous teaching and learning</a:t>
            </a:r>
          </a:p>
          <a:p>
            <a:pPr lvl="1"/>
            <a:endParaRPr lang="en-US" dirty="0">
              <a:solidFill>
                <a:schemeClr val="tx1"/>
              </a:solidFill>
            </a:endParaRPr>
          </a:p>
        </p:txBody>
      </p:sp>
    </p:spTree>
    <p:extLst>
      <p:ext uri="{BB962C8B-B14F-4D97-AF65-F5344CB8AC3E}">
        <p14:creationId xmlns:p14="http://schemas.microsoft.com/office/powerpoint/2010/main" val="1812307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2E52B-CBA3-6CDA-D440-89EF71AFF28B}"/>
              </a:ext>
            </a:extLst>
          </p:cNvPr>
          <p:cNvSpPr>
            <a:spLocks noGrp="1"/>
          </p:cNvSpPr>
          <p:nvPr>
            <p:ph type="title"/>
          </p:nvPr>
        </p:nvSpPr>
        <p:spPr/>
        <p:txBody>
          <a:bodyPr/>
          <a:lstStyle/>
          <a:p>
            <a:r>
              <a:rPr lang="en-US" dirty="0"/>
              <a:t>What Challenges Do Students Report in Online Education?</a:t>
            </a:r>
          </a:p>
        </p:txBody>
      </p:sp>
      <p:sp>
        <p:nvSpPr>
          <p:cNvPr id="5" name="Text Placeholder 4">
            <a:extLst>
              <a:ext uri="{FF2B5EF4-FFF2-40B4-BE49-F238E27FC236}">
                <a16:creationId xmlns:a16="http://schemas.microsoft.com/office/drawing/2014/main" id="{25D912B7-291B-2054-2848-B85DAE9F0622}"/>
              </a:ext>
            </a:extLst>
          </p:cNvPr>
          <p:cNvSpPr>
            <a:spLocks noGrp="1"/>
          </p:cNvSpPr>
          <p:nvPr>
            <p:ph type="body" idx="1"/>
          </p:nvPr>
        </p:nvSpPr>
        <p:spPr/>
        <p:txBody>
          <a:bodyPr/>
          <a:lstStyle/>
          <a:p>
            <a:r>
              <a:rPr lang="en-US" dirty="0"/>
              <a:t>Knowing where to get help or accommodations</a:t>
            </a:r>
          </a:p>
          <a:p>
            <a:r>
              <a:rPr lang="en-US" dirty="0"/>
              <a:t>Problems with inaccessible technology</a:t>
            </a:r>
          </a:p>
          <a:p>
            <a:r>
              <a:rPr lang="en-US" dirty="0"/>
              <a:t>Lack of personal relationships with lecturers</a:t>
            </a:r>
          </a:p>
          <a:p>
            <a:r>
              <a:rPr lang="en-US" dirty="0"/>
              <a:t>Difficulty navigating the online learning environment </a:t>
            </a:r>
          </a:p>
          <a:p>
            <a:endParaRPr lang="en-US" dirty="0"/>
          </a:p>
          <a:p>
            <a:endParaRPr lang="en-US" dirty="0"/>
          </a:p>
        </p:txBody>
      </p:sp>
      <p:sp>
        <p:nvSpPr>
          <p:cNvPr id="6" name="Text Placeholder 5">
            <a:extLst>
              <a:ext uri="{FF2B5EF4-FFF2-40B4-BE49-F238E27FC236}">
                <a16:creationId xmlns:a16="http://schemas.microsoft.com/office/drawing/2014/main" id="{A2A5E9EF-9887-799B-F847-12AE35E0C296}"/>
              </a:ext>
            </a:extLst>
          </p:cNvPr>
          <p:cNvSpPr>
            <a:spLocks noGrp="1"/>
          </p:cNvSpPr>
          <p:nvPr>
            <p:ph type="body" idx="12"/>
          </p:nvPr>
        </p:nvSpPr>
        <p:spPr/>
        <p:txBody>
          <a:bodyPr/>
          <a:lstStyle/>
          <a:p>
            <a:r>
              <a:rPr lang="en-US" dirty="0"/>
              <a:t>Not knowing what to do each week – too unstructured </a:t>
            </a:r>
          </a:p>
          <a:p>
            <a:r>
              <a:rPr lang="en-US" dirty="0"/>
              <a:t>Lack of opportunities to get to know classmates</a:t>
            </a:r>
          </a:p>
          <a:p>
            <a:r>
              <a:rPr lang="en-US" dirty="0"/>
              <a:t>Feeling like course content lacks purpose or is not pitched at the right level</a:t>
            </a:r>
          </a:p>
          <a:p>
            <a:endParaRPr lang="en-US" dirty="0"/>
          </a:p>
        </p:txBody>
      </p:sp>
    </p:spTree>
    <p:extLst>
      <p:ext uri="{BB962C8B-B14F-4D97-AF65-F5344CB8AC3E}">
        <p14:creationId xmlns:p14="http://schemas.microsoft.com/office/powerpoint/2010/main" val="243992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54C71A-E97B-8F14-741F-C6B0D4FAF987}"/>
              </a:ext>
            </a:extLst>
          </p:cNvPr>
          <p:cNvSpPr>
            <a:spLocks noGrp="1"/>
          </p:cNvSpPr>
          <p:nvPr>
            <p:ph type="title"/>
          </p:nvPr>
        </p:nvSpPr>
        <p:spPr/>
        <p:txBody>
          <a:bodyPr/>
          <a:lstStyle/>
          <a:p>
            <a:r>
              <a:rPr lang="en-US" dirty="0"/>
              <a:t>The Importance of Equity and Accessibility in Online Education </a:t>
            </a:r>
          </a:p>
        </p:txBody>
      </p:sp>
      <p:pic>
        <p:nvPicPr>
          <p:cNvPr id="7" name="Google Shape;128;p4" descr="Three side by side pictures of three people watching a football game from the other side of a fence. Under the first picture is the word equality. Under the second picture is the word equity. Under the third picture is the word accessibility. ">
            <a:extLst>
              <a:ext uri="{FF2B5EF4-FFF2-40B4-BE49-F238E27FC236}">
                <a16:creationId xmlns:a16="http://schemas.microsoft.com/office/drawing/2014/main" id="{F130C26B-F6A2-BC88-EC74-35CAB2C09381}"/>
              </a:ext>
            </a:extLst>
          </p:cNvPr>
          <p:cNvPicPr preferRelativeResize="0">
            <a:picLocks/>
          </p:cNvPicPr>
          <p:nvPr/>
        </p:nvPicPr>
        <p:blipFill rotWithShape="1">
          <a:blip r:embed="rId3">
            <a:alphaModFix/>
          </a:blip>
          <a:srcRect/>
          <a:stretch/>
        </p:blipFill>
        <p:spPr>
          <a:xfrm>
            <a:off x="1694985" y="2100241"/>
            <a:ext cx="9136399" cy="3172968"/>
          </a:xfrm>
          <a:prstGeom prst="rect">
            <a:avLst/>
          </a:prstGeom>
          <a:noFill/>
          <a:ln>
            <a:noFill/>
          </a:ln>
        </p:spPr>
      </p:pic>
    </p:spTree>
    <p:extLst>
      <p:ext uri="{BB962C8B-B14F-4D97-AF65-F5344CB8AC3E}">
        <p14:creationId xmlns:p14="http://schemas.microsoft.com/office/powerpoint/2010/main" val="357446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D53BD-FBE2-917A-C6B2-1290FDFCCFAF}"/>
              </a:ext>
            </a:extLst>
          </p:cNvPr>
          <p:cNvSpPr>
            <a:spLocks noGrp="1"/>
          </p:cNvSpPr>
          <p:nvPr>
            <p:ph type="title"/>
          </p:nvPr>
        </p:nvSpPr>
        <p:spPr/>
        <p:txBody>
          <a:bodyPr/>
          <a:lstStyle/>
          <a:p>
            <a:r>
              <a:rPr lang="en-US" dirty="0"/>
              <a:t>Pinch Points</a:t>
            </a:r>
          </a:p>
        </p:txBody>
      </p:sp>
      <p:sp>
        <p:nvSpPr>
          <p:cNvPr id="3" name="Text Placeholder 2">
            <a:extLst>
              <a:ext uri="{FF2B5EF4-FFF2-40B4-BE49-F238E27FC236}">
                <a16:creationId xmlns:a16="http://schemas.microsoft.com/office/drawing/2014/main" id="{966745FC-DA35-190D-8275-249655BE5D05}"/>
              </a:ext>
            </a:extLst>
          </p:cNvPr>
          <p:cNvSpPr>
            <a:spLocks noGrp="1"/>
          </p:cNvSpPr>
          <p:nvPr>
            <p:ph type="body" idx="1"/>
          </p:nvPr>
        </p:nvSpPr>
        <p:spPr/>
        <p:txBody>
          <a:bodyPr/>
          <a:lstStyle/>
          <a:p>
            <a:r>
              <a:rPr lang="en-US" dirty="0"/>
              <a:t>What ‘pinch points’ have you encountered with designing and delivering online education?</a:t>
            </a:r>
          </a:p>
          <a:p>
            <a:pPr marL="95250" indent="0">
              <a:buNone/>
            </a:pPr>
            <a:endParaRPr lang="en-US" dirty="0"/>
          </a:p>
          <a:p>
            <a:r>
              <a:rPr lang="en-US" dirty="0"/>
              <a:t>Let’s discuss!</a:t>
            </a:r>
          </a:p>
        </p:txBody>
      </p:sp>
    </p:spTree>
    <p:extLst>
      <p:ext uri="{BB962C8B-B14F-4D97-AF65-F5344CB8AC3E}">
        <p14:creationId xmlns:p14="http://schemas.microsoft.com/office/powerpoint/2010/main" val="577924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B0B9-14A9-ADC6-636F-E398C3EECC50}"/>
              </a:ext>
            </a:extLst>
          </p:cNvPr>
          <p:cNvSpPr>
            <a:spLocks noGrp="1"/>
          </p:cNvSpPr>
          <p:nvPr>
            <p:ph type="title"/>
          </p:nvPr>
        </p:nvSpPr>
        <p:spPr/>
        <p:txBody>
          <a:bodyPr/>
          <a:lstStyle/>
          <a:p>
            <a:r>
              <a:rPr lang="en-US" dirty="0"/>
              <a:t>Universal Design for Learning and Online Education</a:t>
            </a:r>
          </a:p>
        </p:txBody>
      </p:sp>
      <p:sp>
        <p:nvSpPr>
          <p:cNvPr id="3" name="Text Placeholder 2">
            <a:extLst>
              <a:ext uri="{FF2B5EF4-FFF2-40B4-BE49-F238E27FC236}">
                <a16:creationId xmlns:a16="http://schemas.microsoft.com/office/drawing/2014/main" id="{D6BC6E66-5815-D7C4-6578-4BD4BA97EA32}"/>
              </a:ext>
            </a:extLst>
          </p:cNvPr>
          <p:cNvSpPr>
            <a:spLocks noGrp="1"/>
          </p:cNvSpPr>
          <p:nvPr>
            <p:ph type="body" idx="1"/>
          </p:nvPr>
        </p:nvSpPr>
        <p:spPr/>
        <p:txBody>
          <a:bodyPr/>
          <a:lstStyle/>
          <a:p>
            <a:r>
              <a:rPr lang="en-US" sz="2400" dirty="0"/>
              <a:t>What does UDL mean to you? </a:t>
            </a:r>
          </a:p>
          <a:p>
            <a:pPr marL="95250" indent="0">
              <a:buNone/>
            </a:pPr>
            <a:endParaRPr lang="en-US" sz="2400" dirty="0"/>
          </a:p>
          <a:p>
            <a:r>
              <a:rPr lang="en-US" sz="2400" dirty="0"/>
              <a:t>UDL is about proactively reducing barriers to participation and learning!</a:t>
            </a:r>
            <a:endParaRPr lang="en-US" dirty="0"/>
          </a:p>
        </p:txBody>
      </p:sp>
    </p:spTree>
    <p:extLst>
      <p:ext uri="{BB962C8B-B14F-4D97-AF65-F5344CB8AC3E}">
        <p14:creationId xmlns:p14="http://schemas.microsoft.com/office/powerpoint/2010/main" val="3479246949"/>
      </p:ext>
    </p:extLst>
  </p:cSld>
  <p:clrMapOvr>
    <a:masterClrMapping/>
  </p:clrMapOvr>
</p:sld>
</file>

<file path=ppt/theme/theme1.xml><?xml version="1.0" encoding="utf-8"?>
<a:theme xmlns:a="http://schemas.openxmlformats.org/drawingml/2006/main" name="2_Office Theme">
  <a:themeElements>
    <a:clrScheme name="ADCET">
      <a:dk1>
        <a:srgbClr val="000000"/>
      </a:dk1>
      <a:lt1>
        <a:srgbClr val="FFFFFF"/>
      </a:lt1>
      <a:dk2>
        <a:srgbClr val="323232"/>
      </a:dk2>
      <a:lt2>
        <a:srgbClr val="B2B2B2"/>
      </a:lt2>
      <a:accent1>
        <a:srgbClr val="0089A8"/>
      </a:accent1>
      <a:accent2>
        <a:srgbClr val="00B7E0"/>
      </a:accent2>
      <a:accent3>
        <a:srgbClr val="000000"/>
      </a:accent3>
      <a:accent4>
        <a:srgbClr val="A5A5A5"/>
      </a:accent4>
      <a:accent5>
        <a:srgbClr val="53DFFF"/>
      </a:accent5>
      <a:accent6>
        <a:srgbClr val="8CEAFE"/>
      </a:accent6>
      <a:hlink>
        <a:srgbClr val="00B7E0"/>
      </a:hlink>
      <a:folHlink>
        <a:srgbClr val="00B7E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3" ma:contentTypeDescription="Create a new document." ma:contentTypeScope="" ma:versionID="0102e17739e9ada5fd068af298699220">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26b463508315ee9b7d9eb8427db6bc5b"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435717-49c9-4489-9470-c7c98d62699d">
      <Terms xmlns="http://schemas.microsoft.com/office/infopath/2007/PartnerControls"/>
    </lcf76f155ced4ddcb4097134ff3c332f>
    <TaxCatchAll xmlns="242681ae-e6e2-4ee6-90fd-f2c0d11c7b09" xsi:nil="true"/>
  </documentManagement>
</p:properties>
</file>

<file path=customXml/itemProps1.xml><?xml version="1.0" encoding="utf-8"?>
<ds:datastoreItem xmlns:ds="http://schemas.openxmlformats.org/officeDocument/2006/customXml" ds:itemID="{D9E6C34E-F8B5-4971-8CA5-3BFC1872B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435717-49c9-4489-9470-c7c98d62699d"/>
    <ds:schemaRef ds:uri="242681ae-e6e2-4ee6-90fd-f2c0d11c7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33E022-EC21-417D-82F4-D1FA1D53ABCD}">
  <ds:schemaRefs>
    <ds:schemaRef ds:uri="http://schemas.microsoft.com/sharepoint/v3/contenttype/forms"/>
  </ds:schemaRefs>
</ds:datastoreItem>
</file>

<file path=customXml/itemProps3.xml><?xml version="1.0" encoding="utf-8"?>
<ds:datastoreItem xmlns:ds="http://schemas.openxmlformats.org/officeDocument/2006/customXml" ds:itemID="{30B4A057-D1D1-41A5-A0F9-4BCA4BF09A0C}">
  <ds:schemaRefs>
    <ds:schemaRef ds:uri="http://purl.org/dc/elements/1.1/"/>
    <ds:schemaRef ds:uri="http://purl.org/dc/terms/"/>
    <ds:schemaRef ds:uri="http://schemas.microsoft.com/office/2006/metadata/properties"/>
    <ds:schemaRef ds:uri="http://purl.org/dc/dcmitype/"/>
    <ds:schemaRef ds:uri="43435717-49c9-4489-9470-c7c98d62699d"/>
    <ds:schemaRef ds:uri="242681ae-e6e2-4ee6-90fd-f2c0d11c7b09"/>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351</TotalTime>
  <Words>1110</Words>
  <Application>Microsoft Office PowerPoint</Application>
  <PresentationFormat>Widescreen</PresentationFormat>
  <Paragraphs>172</Paragraphs>
  <Slides>35</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Arial,Sans-Serif</vt:lpstr>
      <vt:lpstr>Calibri</vt:lpstr>
      <vt:lpstr>2_Office Theme</vt:lpstr>
      <vt:lpstr>Levelling Up Your Online Teaching With Universal Design for Learning </vt:lpstr>
      <vt:lpstr>About this session</vt:lpstr>
      <vt:lpstr>Acknowledgement of Country</vt:lpstr>
      <vt:lpstr>What we’ll be covering</vt:lpstr>
      <vt:lpstr>What is Online Education?</vt:lpstr>
      <vt:lpstr>What Challenges Do Students Report in Online Education?</vt:lpstr>
      <vt:lpstr>The Importance of Equity and Accessibility in Online Education </vt:lpstr>
      <vt:lpstr>Pinch Points</vt:lpstr>
      <vt:lpstr>Universal Design for Learning and Online Education</vt:lpstr>
      <vt:lpstr>Examples From My Own Teaching</vt:lpstr>
      <vt:lpstr>Step 1: Create a clear, consistent, and intuitive unit structure</vt:lpstr>
      <vt:lpstr>Step 2: Ensure students are welcomed into the unit and are provided with an induction</vt:lpstr>
      <vt:lpstr>Example - The ‘Getting Started’ Book</vt:lpstr>
      <vt:lpstr>Provide Links to Various Student Support Services</vt:lpstr>
      <vt:lpstr>Example – What Should I do Next?</vt:lpstr>
      <vt:lpstr>Step 3: Set up Each Week the Same Way </vt:lpstr>
      <vt:lpstr>Step 3: Set up Each Week the Same Way (Part 2) </vt:lpstr>
      <vt:lpstr>Step 3: Set up Each Week the Same Way (Part 3) </vt:lpstr>
      <vt:lpstr>Step 3: Set up Each Week the Same Way (Part 4) </vt:lpstr>
      <vt:lpstr>Step 4: Align learning objectives to weekly learning activities</vt:lpstr>
      <vt:lpstr>Example - Create your online class activities</vt:lpstr>
      <vt:lpstr>Example - The Learning Activities book</vt:lpstr>
      <vt:lpstr>Example – Chapter Titles</vt:lpstr>
      <vt:lpstr>Step 5: Create active student learning activities, using the principles of UDL!</vt:lpstr>
      <vt:lpstr>Principle of UDL #1</vt:lpstr>
      <vt:lpstr>Principle of UDL #2</vt:lpstr>
      <vt:lpstr>Principle of UDL #3</vt:lpstr>
      <vt:lpstr>Step 6: Engage with Your Students in Multiple Ways </vt:lpstr>
      <vt:lpstr>Step 6: Engage with Your Students in Multiple Ways  (Part 2)</vt:lpstr>
      <vt:lpstr>Step 6: Engage with Your Students in Multiple Ways  (Part 3)</vt:lpstr>
      <vt:lpstr>Step 7: Design with Accessibility in Mind From the Start</vt:lpstr>
      <vt:lpstr>Plus Ones</vt:lpstr>
      <vt:lpstr>Questions and Answers</vt:lpstr>
      <vt:lpstr>Takeaways</vt:lpstr>
      <vt:lpstr>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Duncan</dc:creator>
  <cp:lastModifiedBy>Kylie Geard</cp:lastModifiedBy>
  <cp:revision>37</cp:revision>
  <dcterms:created xsi:type="dcterms:W3CDTF">2021-04-07T23:16:07Z</dcterms:created>
  <dcterms:modified xsi:type="dcterms:W3CDTF">2023-09-03T05:32:39Z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2021-04-07T23:16:08Z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c86f6691-0e77-4151-be4b-70a846ccf7ed</vt:lpwstr>
  </property>
  <property fmtid="{D5CDD505-2E9C-101B-9397-08002B2CF9AE}" pid="8" name="MSIP_Label_51a6c3db-1667-4f49-995a-8b9973972958_ContentBits">
    <vt:lpwstr>0</vt:lpwstr>
  </property>
  <property fmtid="{D5CDD505-2E9C-101B-9397-08002B2CF9AE}" pid="9" name="ContentTypeId">
    <vt:lpwstr>0x010100595E3D60D9E6E04A88E6C46A8F8E80F5</vt:lpwstr>
  </property>
  <property fmtid="{D5CDD505-2E9C-101B-9397-08002B2CF9AE}" pid="10" name="MediaServiceImageTags">
    <vt:lpwstr/>
  </property>
</Properties>
</file>