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3"/>
  </p:notesMasterIdLst>
  <p:sldIdLst>
    <p:sldId id="256" r:id="rId5"/>
    <p:sldId id="301" r:id="rId6"/>
    <p:sldId id="276" r:id="rId7"/>
    <p:sldId id="257" r:id="rId8"/>
    <p:sldId id="282" r:id="rId9"/>
    <p:sldId id="307" r:id="rId10"/>
    <p:sldId id="308" r:id="rId11"/>
    <p:sldId id="309" r:id="rId12"/>
    <p:sldId id="329" r:id="rId13"/>
    <p:sldId id="312" r:id="rId14"/>
    <p:sldId id="313" r:id="rId15"/>
    <p:sldId id="277" r:id="rId16"/>
    <p:sldId id="285" r:id="rId17"/>
    <p:sldId id="317" r:id="rId18"/>
    <p:sldId id="314" r:id="rId19"/>
    <p:sldId id="318" r:id="rId20"/>
    <p:sldId id="319" r:id="rId21"/>
    <p:sldId id="320" r:id="rId22"/>
    <p:sldId id="321" r:id="rId23"/>
    <p:sldId id="322" r:id="rId24"/>
    <p:sldId id="323" r:id="rId25"/>
    <p:sldId id="324" r:id="rId26"/>
    <p:sldId id="325" r:id="rId27"/>
    <p:sldId id="326" r:id="rId28"/>
    <p:sldId id="327" r:id="rId29"/>
    <p:sldId id="328" r:id="rId30"/>
    <p:sldId id="300" r:id="rId31"/>
    <p:sldId id="275" r:id="rId32"/>
  </p:sldIdLst>
  <p:sldSz cx="12192000" cy="6858000"/>
  <p:notesSz cx="6858000" cy="9144000"/>
  <p:embeddedFontLst>
    <p:embeddedFont>
      <p:font typeface="Caveat" panose="020B0604020202020204" charset="0"/>
      <p:regular r:id="rId34"/>
      <p:bold r:id="rId35"/>
    </p:embeddedFont>
    <p:embeddedFont>
      <p:font typeface="Lato" panose="020F0502020204030203" pitchFamily="34" charset="0"/>
      <p:regular r:id="rId36"/>
      <p:bold r:id="rId37"/>
      <p:italic r:id="rId38"/>
      <p:boldItalic r:id="rId39"/>
    </p:embeddedFont>
    <p:embeddedFont>
      <p:font typeface="Lato Semibold" panose="020F0502020204030203" pitchFamily="34" charset="0"/>
      <p:bold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ED8"/>
    <a:srgbClr val="003368"/>
    <a:srgbClr val="2D6975"/>
    <a:srgbClr val="2352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372FC7-F405-4E3D-BCC2-D6C46E016366}" v="6" dt="2023-05-17T02:32:31.1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6" autoAdjust="0"/>
    <p:restoredTop sz="95777" autoAdjust="0"/>
  </p:normalViewPr>
  <p:slideViewPr>
    <p:cSldViewPr snapToGrid="0">
      <p:cViewPr varScale="1">
        <p:scale>
          <a:sx n="90" d="100"/>
          <a:sy n="90" d="100"/>
        </p:scale>
        <p:origin x="96" y="17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796"/>
    </p:cViewPr>
  </p:sorterViewPr>
  <p:notesViewPr>
    <p:cSldViewPr snapToGrid="0">
      <p:cViewPr varScale="1">
        <p:scale>
          <a:sx n="103" d="100"/>
          <a:sy n="103" d="100"/>
        </p:scale>
        <p:origin x="3798"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lene McLennan" userId="f55c9506-e3b4-47bb-86d2-90b3a0e09ced" providerId="ADAL" clId="{175EB0AD-6D7E-40ED-9863-8A291BD0C82C}"/>
    <pc:docChg chg="modSld">
      <pc:chgData name="Darlene McLennan" userId="f55c9506-e3b4-47bb-86d2-90b3a0e09ced" providerId="ADAL" clId="{175EB0AD-6D7E-40ED-9863-8A291BD0C82C}" dt="2023-05-16T02:28:13.931" v="2" actId="20577"/>
      <pc:docMkLst>
        <pc:docMk/>
      </pc:docMkLst>
      <pc:sldChg chg="modSp mod">
        <pc:chgData name="Darlene McLennan" userId="f55c9506-e3b4-47bb-86d2-90b3a0e09ced" providerId="ADAL" clId="{175EB0AD-6D7E-40ED-9863-8A291BD0C82C}" dt="2023-05-16T02:28:13.931" v="2" actId="20577"/>
        <pc:sldMkLst>
          <pc:docMk/>
          <pc:sldMk cId="474963192" sldId="298"/>
        </pc:sldMkLst>
        <pc:spChg chg="mod">
          <ac:chgData name="Darlene McLennan" userId="f55c9506-e3b4-47bb-86d2-90b3a0e09ced" providerId="ADAL" clId="{175EB0AD-6D7E-40ED-9863-8A291BD0C82C}" dt="2023-05-16T02:28:13.931" v="2" actId="20577"/>
          <ac:spMkLst>
            <pc:docMk/>
            <pc:sldMk cId="474963192" sldId="298"/>
            <ac:spMk id="6" creationId="{C461BE01-A458-74EF-342E-5ECD9E9094C3}"/>
          </ac:spMkLst>
        </pc:spChg>
      </pc:sldChg>
    </pc:docChg>
  </pc:docChgLst>
  <pc:docChgLst>
    <pc:chgData name="Kylie Geard" userId="S::kylie.geard@utas.edu.au::b930dff3-5db0-4b18-9d4c-f929b90677dc" providerId="AD" clId="Web-{F2106724-A12A-45A7-93F2-8FF144CCBC90}"/>
    <pc:docChg chg="modSld">
      <pc:chgData name="Kylie Geard" userId="S::kylie.geard@utas.edu.au::b930dff3-5db0-4b18-9d4c-f929b90677dc" providerId="AD" clId="Web-{F2106724-A12A-45A7-93F2-8FF144CCBC90}" dt="2023-05-16T07:24:14.557" v="4" actId="20577"/>
      <pc:docMkLst>
        <pc:docMk/>
      </pc:docMkLst>
      <pc:sldChg chg="modSp">
        <pc:chgData name="Kylie Geard" userId="S::kylie.geard@utas.edu.au::b930dff3-5db0-4b18-9d4c-f929b90677dc" providerId="AD" clId="Web-{F2106724-A12A-45A7-93F2-8FF144CCBC90}" dt="2023-05-16T07:24:14.557" v="4" actId="20577"/>
        <pc:sldMkLst>
          <pc:docMk/>
          <pc:sldMk cId="629956030" sldId="285"/>
        </pc:sldMkLst>
        <pc:spChg chg="mod">
          <ac:chgData name="Kylie Geard" userId="S::kylie.geard@utas.edu.au::b930dff3-5db0-4b18-9d4c-f929b90677dc" providerId="AD" clId="Web-{F2106724-A12A-45A7-93F2-8FF144CCBC90}" dt="2023-05-16T07:24:14.557" v="4" actId="20577"/>
          <ac:spMkLst>
            <pc:docMk/>
            <pc:sldMk cId="629956030" sldId="285"/>
            <ac:spMk id="6" creationId="{C461BE01-A458-74EF-342E-5ECD9E9094C3}"/>
          </ac:spMkLst>
        </pc:spChg>
      </pc:sldChg>
    </pc:docChg>
  </pc:docChgLst>
  <pc:docChgLst>
    <pc:chgData name="Gabrielle O'Brien" userId="S::gabrielle.obrien@utas.edu.au::84253a4a-7f5f-41aa-b313-f8fde2d05afd" providerId="AD" clId="Web-{6481B642-213B-435D-991A-7B48E21E654A}"/>
    <pc:docChg chg="modSld">
      <pc:chgData name="Gabrielle O'Brien" userId="S::gabrielle.obrien@utas.edu.au::84253a4a-7f5f-41aa-b313-f8fde2d05afd" providerId="AD" clId="Web-{6481B642-213B-435D-991A-7B48E21E654A}" dt="2023-05-15T01:13:51.681" v="2" actId="1076"/>
      <pc:docMkLst>
        <pc:docMk/>
      </pc:docMkLst>
      <pc:sldChg chg="modSp">
        <pc:chgData name="Gabrielle O'Brien" userId="S::gabrielle.obrien@utas.edu.au::84253a4a-7f5f-41aa-b313-f8fde2d05afd" providerId="AD" clId="Web-{6481B642-213B-435D-991A-7B48E21E654A}" dt="2023-05-15T01:13:51.681" v="2" actId="1076"/>
        <pc:sldMkLst>
          <pc:docMk/>
          <pc:sldMk cId="1641456696" sldId="276"/>
        </pc:sldMkLst>
        <pc:picChg chg="mod">
          <ac:chgData name="Gabrielle O'Brien" userId="S::gabrielle.obrien@utas.edu.au::84253a4a-7f5f-41aa-b313-f8fde2d05afd" providerId="AD" clId="Web-{6481B642-213B-435D-991A-7B48E21E654A}" dt="2023-05-15T01:13:51.681" v="2" actId="1076"/>
          <ac:picMkLst>
            <pc:docMk/>
            <pc:sldMk cId="1641456696" sldId="276"/>
            <ac:picMk id="3" creationId="{F7524C5C-C503-7A39-E2FE-9B8F24D25F9A}"/>
          </ac:picMkLst>
        </pc:picChg>
      </pc:sldChg>
    </pc:docChg>
  </pc:docChgLst>
  <pc:docChgLst>
    <pc:chgData name="Gabrielle O'Brien" userId="S::gabrielle.obrien@utas.edu.au::84253a4a-7f5f-41aa-b313-f8fde2d05afd" providerId="AD" clId="Web-{48366D08-EE6D-4559-868B-C73545D0AF75}"/>
    <pc:docChg chg="modSld">
      <pc:chgData name="Gabrielle O'Brien" userId="S::gabrielle.obrien@utas.edu.au::84253a4a-7f5f-41aa-b313-f8fde2d05afd" providerId="AD" clId="Web-{48366D08-EE6D-4559-868B-C73545D0AF75}" dt="2023-05-11T01:22:55.611" v="0" actId="20577"/>
      <pc:docMkLst>
        <pc:docMk/>
      </pc:docMkLst>
      <pc:sldChg chg="modSp">
        <pc:chgData name="Gabrielle O'Brien" userId="S::gabrielle.obrien@utas.edu.au::84253a4a-7f5f-41aa-b313-f8fde2d05afd" providerId="AD" clId="Web-{48366D08-EE6D-4559-868B-C73545D0AF75}" dt="2023-05-11T01:22:55.611" v="0" actId="20577"/>
        <pc:sldMkLst>
          <pc:docMk/>
          <pc:sldMk cId="421309717" sldId="256"/>
        </pc:sldMkLst>
        <pc:spChg chg="mod">
          <ac:chgData name="Gabrielle O'Brien" userId="S::gabrielle.obrien@utas.edu.au::84253a4a-7f5f-41aa-b313-f8fde2d05afd" providerId="AD" clId="Web-{48366D08-EE6D-4559-868B-C73545D0AF75}" dt="2023-05-11T01:22:55.611" v="0" actId="20577"/>
          <ac:spMkLst>
            <pc:docMk/>
            <pc:sldMk cId="421309717" sldId="256"/>
            <ac:spMk id="2" creationId="{E62D7805-F79A-7DB5-15E8-9CD848660C5B}"/>
          </ac:spMkLst>
        </pc:spChg>
      </pc:sldChg>
    </pc:docChg>
  </pc:docChgLst>
  <pc:docChgLst>
    <pc:chgData name="Kylie Geard" userId="b930dff3-5db0-4b18-9d4c-f929b90677dc" providerId="ADAL" clId="{DE372FC7-F405-4E3D-BCC2-D6C46E016366}"/>
    <pc:docChg chg="undo custSel modSld">
      <pc:chgData name="Kylie Geard" userId="b930dff3-5db0-4b18-9d4c-f929b90677dc" providerId="ADAL" clId="{DE372FC7-F405-4E3D-BCC2-D6C46E016366}" dt="2023-05-18T00:04:00.421" v="181" actId="255"/>
      <pc:docMkLst>
        <pc:docMk/>
      </pc:docMkLst>
      <pc:sldChg chg="modSp mod">
        <pc:chgData name="Kylie Geard" userId="b930dff3-5db0-4b18-9d4c-f929b90677dc" providerId="ADAL" clId="{DE372FC7-F405-4E3D-BCC2-D6C46E016366}" dt="2023-05-16T07:37:26.635" v="22" actId="20577"/>
        <pc:sldMkLst>
          <pc:docMk/>
          <pc:sldMk cId="3798330205" sldId="260"/>
        </pc:sldMkLst>
        <pc:spChg chg="mod">
          <ac:chgData name="Kylie Geard" userId="b930dff3-5db0-4b18-9d4c-f929b90677dc" providerId="ADAL" clId="{DE372FC7-F405-4E3D-BCC2-D6C46E016366}" dt="2023-05-16T07:37:26.635" v="22" actId="20577"/>
          <ac:spMkLst>
            <pc:docMk/>
            <pc:sldMk cId="3798330205" sldId="260"/>
            <ac:spMk id="6" creationId="{C461BE01-A458-74EF-342E-5ECD9E9094C3}"/>
          </ac:spMkLst>
        </pc:spChg>
      </pc:sldChg>
      <pc:sldChg chg="modSp mod">
        <pc:chgData name="Kylie Geard" userId="b930dff3-5db0-4b18-9d4c-f929b90677dc" providerId="ADAL" clId="{DE372FC7-F405-4E3D-BCC2-D6C46E016366}" dt="2023-05-18T00:03:25.072" v="179" actId="20577"/>
        <pc:sldMkLst>
          <pc:docMk/>
          <pc:sldMk cId="1533315281" sldId="273"/>
        </pc:sldMkLst>
        <pc:spChg chg="mod">
          <ac:chgData name="Kylie Geard" userId="b930dff3-5db0-4b18-9d4c-f929b90677dc" providerId="ADAL" clId="{DE372FC7-F405-4E3D-BCC2-D6C46E016366}" dt="2023-05-18T00:03:25.072" v="179" actId="20577"/>
          <ac:spMkLst>
            <pc:docMk/>
            <pc:sldMk cId="1533315281" sldId="273"/>
            <ac:spMk id="6" creationId="{C461BE01-A458-74EF-342E-5ECD9E9094C3}"/>
          </ac:spMkLst>
        </pc:spChg>
      </pc:sldChg>
      <pc:sldChg chg="modSp mod">
        <pc:chgData name="Kylie Geard" userId="b930dff3-5db0-4b18-9d4c-f929b90677dc" providerId="ADAL" clId="{DE372FC7-F405-4E3D-BCC2-D6C46E016366}" dt="2023-05-16T07:39:15.095" v="38" actId="20577"/>
        <pc:sldMkLst>
          <pc:docMk/>
          <pc:sldMk cId="2208676873" sldId="279"/>
        </pc:sldMkLst>
        <pc:spChg chg="mod">
          <ac:chgData name="Kylie Geard" userId="b930dff3-5db0-4b18-9d4c-f929b90677dc" providerId="ADAL" clId="{DE372FC7-F405-4E3D-BCC2-D6C46E016366}" dt="2023-05-16T07:39:15.095" v="38" actId="20577"/>
          <ac:spMkLst>
            <pc:docMk/>
            <pc:sldMk cId="2208676873" sldId="279"/>
            <ac:spMk id="6" creationId="{C461BE01-A458-74EF-342E-5ECD9E9094C3}"/>
          </ac:spMkLst>
        </pc:spChg>
      </pc:sldChg>
      <pc:sldChg chg="modSp mod">
        <pc:chgData name="Kylie Geard" userId="b930dff3-5db0-4b18-9d4c-f929b90677dc" providerId="ADAL" clId="{DE372FC7-F405-4E3D-BCC2-D6C46E016366}" dt="2023-05-16T07:39:10.737" v="36" actId="20577"/>
        <pc:sldMkLst>
          <pc:docMk/>
          <pc:sldMk cId="1054668828" sldId="280"/>
        </pc:sldMkLst>
        <pc:spChg chg="mod">
          <ac:chgData name="Kylie Geard" userId="b930dff3-5db0-4b18-9d4c-f929b90677dc" providerId="ADAL" clId="{DE372FC7-F405-4E3D-BCC2-D6C46E016366}" dt="2023-05-16T07:39:10.737" v="36" actId="20577"/>
          <ac:spMkLst>
            <pc:docMk/>
            <pc:sldMk cId="1054668828" sldId="280"/>
            <ac:spMk id="6" creationId="{C461BE01-A458-74EF-342E-5ECD9E9094C3}"/>
          </ac:spMkLst>
        </pc:spChg>
      </pc:sldChg>
      <pc:sldChg chg="modSp mod">
        <pc:chgData name="Kylie Geard" userId="b930dff3-5db0-4b18-9d4c-f929b90677dc" providerId="ADAL" clId="{DE372FC7-F405-4E3D-BCC2-D6C46E016366}" dt="2023-05-18T00:04:00.421" v="181" actId="255"/>
        <pc:sldMkLst>
          <pc:docMk/>
          <pc:sldMk cId="405727960" sldId="282"/>
        </pc:sldMkLst>
        <pc:spChg chg="mod">
          <ac:chgData name="Kylie Geard" userId="b930dff3-5db0-4b18-9d4c-f929b90677dc" providerId="ADAL" clId="{DE372FC7-F405-4E3D-BCC2-D6C46E016366}" dt="2023-05-18T00:04:00.421" v="181" actId="255"/>
          <ac:spMkLst>
            <pc:docMk/>
            <pc:sldMk cId="405727960" sldId="282"/>
            <ac:spMk id="6" creationId="{C461BE01-A458-74EF-342E-5ECD9E9094C3}"/>
          </ac:spMkLst>
        </pc:spChg>
      </pc:sldChg>
      <pc:sldChg chg="modSp mod">
        <pc:chgData name="Kylie Geard" userId="b930dff3-5db0-4b18-9d4c-f929b90677dc" providerId="ADAL" clId="{DE372FC7-F405-4E3D-BCC2-D6C46E016366}" dt="2023-05-16T07:37:08.808" v="18" actId="20577"/>
        <pc:sldMkLst>
          <pc:docMk/>
          <pc:sldMk cId="2169140549" sldId="284"/>
        </pc:sldMkLst>
        <pc:spChg chg="mod">
          <ac:chgData name="Kylie Geard" userId="b930dff3-5db0-4b18-9d4c-f929b90677dc" providerId="ADAL" clId="{DE372FC7-F405-4E3D-BCC2-D6C46E016366}" dt="2023-05-16T07:37:08.808" v="18" actId="20577"/>
          <ac:spMkLst>
            <pc:docMk/>
            <pc:sldMk cId="2169140549" sldId="284"/>
            <ac:spMk id="6" creationId="{C461BE01-A458-74EF-342E-5ECD9E9094C3}"/>
          </ac:spMkLst>
        </pc:spChg>
      </pc:sldChg>
      <pc:sldChg chg="modSp mod">
        <pc:chgData name="Kylie Geard" userId="b930dff3-5db0-4b18-9d4c-f929b90677dc" providerId="ADAL" clId="{DE372FC7-F405-4E3D-BCC2-D6C46E016366}" dt="2023-05-16T07:37:11.913" v="19" actId="20577"/>
        <pc:sldMkLst>
          <pc:docMk/>
          <pc:sldMk cId="629956030" sldId="285"/>
        </pc:sldMkLst>
        <pc:spChg chg="mod">
          <ac:chgData name="Kylie Geard" userId="b930dff3-5db0-4b18-9d4c-f929b90677dc" providerId="ADAL" clId="{DE372FC7-F405-4E3D-BCC2-D6C46E016366}" dt="2023-05-16T07:37:11.913" v="19" actId="20577"/>
          <ac:spMkLst>
            <pc:docMk/>
            <pc:sldMk cId="629956030" sldId="285"/>
            <ac:spMk id="6" creationId="{C461BE01-A458-74EF-342E-5ECD9E9094C3}"/>
          </ac:spMkLst>
        </pc:spChg>
      </pc:sldChg>
      <pc:sldChg chg="modSp mod">
        <pc:chgData name="Kylie Geard" userId="b930dff3-5db0-4b18-9d4c-f929b90677dc" providerId="ADAL" clId="{DE372FC7-F405-4E3D-BCC2-D6C46E016366}" dt="2023-05-16T07:37:14.320" v="20" actId="20577"/>
        <pc:sldMkLst>
          <pc:docMk/>
          <pc:sldMk cId="3354598613" sldId="286"/>
        </pc:sldMkLst>
        <pc:spChg chg="mod">
          <ac:chgData name="Kylie Geard" userId="b930dff3-5db0-4b18-9d4c-f929b90677dc" providerId="ADAL" clId="{DE372FC7-F405-4E3D-BCC2-D6C46E016366}" dt="2023-05-16T07:37:14.320" v="20" actId="20577"/>
          <ac:spMkLst>
            <pc:docMk/>
            <pc:sldMk cId="3354598613" sldId="286"/>
            <ac:spMk id="6" creationId="{C461BE01-A458-74EF-342E-5ECD9E9094C3}"/>
          </ac:spMkLst>
        </pc:spChg>
      </pc:sldChg>
      <pc:sldChg chg="modSp mod">
        <pc:chgData name="Kylie Geard" userId="b930dff3-5db0-4b18-9d4c-f929b90677dc" providerId="ADAL" clId="{DE372FC7-F405-4E3D-BCC2-D6C46E016366}" dt="2023-05-18T00:00:32.407" v="87" actId="255"/>
        <pc:sldMkLst>
          <pc:docMk/>
          <pc:sldMk cId="360601485" sldId="287"/>
        </pc:sldMkLst>
        <pc:spChg chg="mod">
          <ac:chgData name="Kylie Geard" userId="b930dff3-5db0-4b18-9d4c-f929b90677dc" providerId="ADAL" clId="{DE372FC7-F405-4E3D-BCC2-D6C46E016366}" dt="2023-05-16T07:36:27.125" v="14"/>
          <ac:spMkLst>
            <pc:docMk/>
            <pc:sldMk cId="360601485" sldId="287"/>
            <ac:spMk id="5" creationId="{AE607A5E-044B-81B2-B04A-A20B48CB24CD}"/>
          </ac:spMkLst>
        </pc:spChg>
        <pc:spChg chg="mod">
          <ac:chgData name="Kylie Geard" userId="b930dff3-5db0-4b18-9d4c-f929b90677dc" providerId="ADAL" clId="{DE372FC7-F405-4E3D-BCC2-D6C46E016366}" dt="2023-05-18T00:00:32.407" v="87" actId="255"/>
          <ac:spMkLst>
            <pc:docMk/>
            <pc:sldMk cId="360601485" sldId="287"/>
            <ac:spMk id="6" creationId="{C461BE01-A458-74EF-342E-5ECD9E9094C3}"/>
          </ac:spMkLst>
        </pc:spChg>
      </pc:sldChg>
      <pc:sldChg chg="modSp mod">
        <pc:chgData name="Kylie Geard" userId="b930dff3-5db0-4b18-9d4c-f929b90677dc" providerId="ADAL" clId="{DE372FC7-F405-4E3D-BCC2-D6C46E016366}" dt="2023-05-16T07:39:52.948" v="40" actId="255"/>
        <pc:sldMkLst>
          <pc:docMk/>
          <pc:sldMk cId="4128248026" sldId="288"/>
        </pc:sldMkLst>
        <pc:spChg chg="mod">
          <ac:chgData name="Kylie Geard" userId="b930dff3-5db0-4b18-9d4c-f929b90677dc" providerId="ADAL" clId="{DE372FC7-F405-4E3D-BCC2-D6C46E016366}" dt="2023-05-16T07:39:52.948" v="40" actId="255"/>
          <ac:spMkLst>
            <pc:docMk/>
            <pc:sldMk cId="4128248026" sldId="288"/>
            <ac:spMk id="6" creationId="{C461BE01-A458-74EF-342E-5ECD9E9094C3}"/>
          </ac:spMkLst>
        </pc:spChg>
      </pc:sldChg>
      <pc:sldChg chg="modSp mod">
        <pc:chgData name="Kylie Geard" userId="b930dff3-5db0-4b18-9d4c-f929b90677dc" providerId="ADAL" clId="{DE372FC7-F405-4E3D-BCC2-D6C46E016366}" dt="2023-05-18T00:00:49.834" v="93" actId="6549"/>
        <pc:sldMkLst>
          <pc:docMk/>
          <pc:sldMk cId="3534999316" sldId="289"/>
        </pc:sldMkLst>
        <pc:spChg chg="mod">
          <ac:chgData name="Kylie Geard" userId="b930dff3-5db0-4b18-9d4c-f929b90677dc" providerId="ADAL" clId="{DE372FC7-F405-4E3D-BCC2-D6C46E016366}" dt="2023-05-18T00:00:49.834" v="93" actId="6549"/>
          <ac:spMkLst>
            <pc:docMk/>
            <pc:sldMk cId="3534999316" sldId="289"/>
            <ac:spMk id="6" creationId="{C461BE01-A458-74EF-342E-5ECD9E9094C3}"/>
          </ac:spMkLst>
        </pc:spChg>
      </pc:sldChg>
      <pc:sldChg chg="modSp mod">
        <pc:chgData name="Kylie Geard" userId="b930dff3-5db0-4b18-9d4c-f929b90677dc" providerId="ADAL" clId="{DE372FC7-F405-4E3D-BCC2-D6C46E016366}" dt="2023-05-16T07:38:16.379" v="30" actId="20577"/>
        <pc:sldMkLst>
          <pc:docMk/>
          <pc:sldMk cId="1271589108" sldId="290"/>
        </pc:sldMkLst>
        <pc:spChg chg="mod">
          <ac:chgData name="Kylie Geard" userId="b930dff3-5db0-4b18-9d4c-f929b90677dc" providerId="ADAL" clId="{DE372FC7-F405-4E3D-BCC2-D6C46E016366}" dt="2023-05-16T07:38:16.379" v="30" actId="20577"/>
          <ac:spMkLst>
            <pc:docMk/>
            <pc:sldMk cId="1271589108" sldId="290"/>
            <ac:spMk id="6" creationId="{C461BE01-A458-74EF-342E-5ECD9E9094C3}"/>
          </ac:spMkLst>
        </pc:spChg>
      </pc:sldChg>
      <pc:sldChg chg="modSp mod">
        <pc:chgData name="Kylie Geard" userId="b930dff3-5db0-4b18-9d4c-f929b90677dc" providerId="ADAL" clId="{DE372FC7-F405-4E3D-BCC2-D6C46E016366}" dt="2023-05-18T00:01:15.986" v="106"/>
        <pc:sldMkLst>
          <pc:docMk/>
          <pc:sldMk cId="455199480" sldId="291"/>
        </pc:sldMkLst>
        <pc:spChg chg="mod">
          <ac:chgData name="Kylie Geard" userId="b930dff3-5db0-4b18-9d4c-f929b90677dc" providerId="ADAL" clId="{DE372FC7-F405-4E3D-BCC2-D6C46E016366}" dt="2023-05-18T00:01:15.986" v="106"/>
          <ac:spMkLst>
            <pc:docMk/>
            <pc:sldMk cId="455199480" sldId="291"/>
            <ac:spMk id="6" creationId="{C461BE01-A458-74EF-342E-5ECD9E9094C3}"/>
          </ac:spMkLst>
        </pc:spChg>
      </pc:sldChg>
      <pc:sldChg chg="modSp mod">
        <pc:chgData name="Kylie Geard" userId="b930dff3-5db0-4b18-9d4c-f929b90677dc" providerId="ADAL" clId="{DE372FC7-F405-4E3D-BCC2-D6C46E016366}" dt="2023-05-16T07:39:04.141" v="35" actId="20577"/>
        <pc:sldMkLst>
          <pc:docMk/>
          <pc:sldMk cId="3095354829" sldId="292"/>
        </pc:sldMkLst>
        <pc:spChg chg="mod">
          <ac:chgData name="Kylie Geard" userId="b930dff3-5db0-4b18-9d4c-f929b90677dc" providerId="ADAL" clId="{DE372FC7-F405-4E3D-BCC2-D6C46E016366}" dt="2023-05-16T07:39:04.141" v="35" actId="20577"/>
          <ac:spMkLst>
            <pc:docMk/>
            <pc:sldMk cId="3095354829" sldId="292"/>
            <ac:spMk id="6" creationId="{C461BE01-A458-74EF-342E-5ECD9E9094C3}"/>
          </ac:spMkLst>
        </pc:spChg>
      </pc:sldChg>
      <pc:sldChg chg="modSp mod">
        <pc:chgData name="Kylie Geard" userId="b930dff3-5db0-4b18-9d4c-f929b90677dc" providerId="ADAL" clId="{DE372FC7-F405-4E3D-BCC2-D6C46E016366}" dt="2023-05-17T02:39:42.884" v="60"/>
        <pc:sldMkLst>
          <pc:docMk/>
          <pc:sldMk cId="2328473728" sldId="293"/>
        </pc:sldMkLst>
        <pc:spChg chg="mod">
          <ac:chgData name="Kylie Geard" userId="b930dff3-5db0-4b18-9d4c-f929b90677dc" providerId="ADAL" clId="{DE372FC7-F405-4E3D-BCC2-D6C46E016366}" dt="2023-05-17T02:39:42.884" v="60"/>
          <ac:spMkLst>
            <pc:docMk/>
            <pc:sldMk cId="2328473728" sldId="293"/>
            <ac:spMk id="6" creationId="{C461BE01-A458-74EF-342E-5ECD9E9094C3}"/>
          </ac:spMkLst>
        </pc:spChg>
      </pc:sldChg>
      <pc:sldChg chg="modSp mod">
        <pc:chgData name="Kylie Geard" userId="b930dff3-5db0-4b18-9d4c-f929b90677dc" providerId="ADAL" clId="{DE372FC7-F405-4E3D-BCC2-D6C46E016366}" dt="2023-05-16T07:37:42.243" v="24" actId="20577"/>
        <pc:sldMkLst>
          <pc:docMk/>
          <pc:sldMk cId="1802750738" sldId="294"/>
        </pc:sldMkLst>
        <pc:spChg chg="mod">
          <ac:chgData name="Kylie Geard" userId="b930dff3-5db0-4b18-9d4c-f929b90677dc" providerId="ADAL" clId="{DE372FC7-F405-4E3D-BCC2-D6C46E016366}" dt="2023-05-16T07:37:42.243" v="24" actId="20577"/>
          <ac:spMkLst>
            <pc:docMk/>
            <pc:sldMk cId="1802750738" sldId="294"/>
            <ac:spMk id="6" creationId="{C461BE01-A458-74EF-342E-5ECD9E9094C3}"/>
          </ac:spMkLst>
        </pc:spChg>
      </pc:sldChg>
      <pc:sldChg chg="modSp mod">
        <pc:chgData name="Kylie Geard" userId="b930dff3-5db0-4b18-9d4c-f929b90677dc" providerId="ADAL" clId="{DE372FC7-F405-4E3D-BCC2-D6C46E016366}" dt="2023-05-17T23:59:39.429" v="66" actId="6549"/>
        <pc:sldMkLst>
          <pc:docMk/>
          <pc:sldMk cId="3060940276" sldId="295"/>
        </pc:sldMkLst>
        <pc:spChg chg="mod">
          <ac:chgData name="Kylie Geard" userId="b930dff3-5db0-4b18-9d4c-f929b90677dc" providerId="ADAL" clId="{DE372FC7-F405-4E3D-BCC2-D6C46E016366}" dt="2023-05-17T23:59:39.429" v="66" actId="6549"/>
          <ac:spMkLst>
            <pc:docMk/>
            <pc:sldMk cId="3060940276" sldId="295"/>
            <ac:spMk id="6" creationId="{C461BE01-A458-74EF-342E-5ECD9E9094C3}"/>
          </ac:spMkLst>
        </pc:spChg>
      </pc:sldChg>
      <pc:sldChg chg="modSp mod">
        <pc:chgData name="Kylie Geard" userId="b930dff3-5db0-4b18-9d4c-f929b90677dc" providerId="ADAL" clId="{DE372FC7-F405-4E3D-BCC2-D6C46E016366}" dt="2023-05-18T00:00:06.801" v="86" actId="6549"/>
        <pc:sldMkLst>
          <pc:docMk/>
          <pc:sldMk cId="1363650021" sldId="296"/>
        </pc:sldMkLst>
        <pc:spChg chg="mod">
          <ac:chgData name="Kylie Geard" userId="b930dff3-5db0-4b18-9d4c-f929b90677dc" providerId="ADAL" clId="{DE372FC7-F405-4E3D-BCC2-D6C46E016366}" dt="2023-05-18T00:00:06.801" v="86" actId="6549"/>
          <ac:spMkLst>
            <pc:docMk/>
            <pc:sldMk cId="1363650021" sldId="296"/>
            <ac:spMk id="6" creationId="{C461BE01-A458-74EF-342E-5ECD9E9094C3}"/>
          </ac:spMkLst>
        </pc:spChg>
      </pc:sldChg>
      <pc:sldChg chg="modSp mod">
        <pc:chgData name="Kylie Geard" userId="b930dff3-5db0-4b18-9d4c-f929b90677dc" providerId="ADAL" clId="{DE372FC7-F405-4E3D-BCC2-D6C46E016366}" dt="2023-05-16T07:30:54.686" v="13" actId="6549"/>
        <pc:sldMkLst>
          <pc:docMk/>
          <pc:sldMk cId="4186570675" sldId="297"/>
        </pc:sldMkLst>
        <pc:spChg chg="mod">
          <ac:chgData name="Kylie Geard" userId="b930dff3-5db0-4b18-9d4c-f929b90677dc" providerId="ADAL" clId="{DE372FC7-F405-4E3D-BCC2-D6C46E016366}" dt="2023-05-16T07:30:54.686" v="13" actId="6549"/>
          <ac:spMkLst>
            <pc:docMk/>
            <pc:sldMk cId="4186570675" sldId="297"/>
            <ac:spMk id="6" creationId="{C461BE01-A458-74EF-342E-5ECD9E9094C3}"/>
          </ac:spMkLst>
        </pc:spChg>
      </pc:sldChg>
      <pc:sldChg chg="modSp mod">
        <pc:chgData name="Kylie Geard" userId="b930dff3-5db0-4b18-9d4c-f929b90677dc" providerId="ADAL" clId="{DE372FC7-F405-4E3D-BCC2-D6C46E016366}" dt="2023-05-18T00:03:01.299" v="178" actId="20577"/>
        <pc:sldMkLst>
          <pc:docMk/>
          <pc:sldMk cId="474963192" sldId="298"/>
        </pc:sldMkLst>
        <pc:spChg chg="mod">
          <ac:chgData name="Kylie Geard" userId="b930dff3-5db0-4b18-9d4c-f929b90677dc" providerId="ADAL" clId="{DE372FC7-F405-4E3D-BCC2-D6C46E016366}" dt="2023-05-18T00:03:01.299" v="178" actId="20577"/>
          <ac:spMkLst>
            <pc:docMk/>
            <pc:sldMk cId="474963192" sldId="298"/>
            <ac:spMk id="6" creationId="{C461BE01-A458-74EF-342E-5ECD9E9094C3}"/>
          </ac:spMkLst>
        </pc:spChg>
      </pc:sldChg>
      <pc:sldChg chg="modSp mod">
        <pc:chgData name="Kylie Geard" userId="b930dff3-5db0-4b18-9d4c-f929b90677dc" providerId="ADAL" clId="{DE372FC7-F405-4E3D-BCC2-D6C46E016366}" dt="2023-05-16T07:37:37.262" v="23" actId="255"/>
        <pc:sldMkLst>
          <pc:docMk/>
          <pc:sldMk cId="3140101080" sldId="299"/>
        </pc:sldMkLst>
        <pc:spChg chg="mod">
          <ac:chgData name="Kylie Geard" userId="b930dff3-5db0-4b18-9d4c-f929b90677dc" providerId="ADAL" clId="{DE372FC7-F405-4E3D-BCC2-D6C46E016366}" dt="2023-05-16T07:37:37.262" v="23" actId="255"/>
          <ac:spMkLst>
            <pc:docMk/>
            <pc:sldMk cId="3140101080" sldId="299"/>
            <ac:spMk id="6" creationId="{C461BE01-A458-74EF-342E-5ECD9E9094C3}"/>
          </ac:spMkLst>
        </pc:spChg>
      </pc:sldChg>
      <pc:sldChg chg="modSp mod modNotesTx">
        <pc:chgData name="Kylie Geard" userId="b930dff3-5db0-4b18-9d4c-f929b90677dc" providerId="ADAL" clId="{DE372FC7-F405-4E3D-BCC2-D6C46E016366}" dt="2023-05-16T07:43:23.488" v="46" actId="6549"/>
        <pc:sldMkLst>
          <pc:docMk/>
          <pc:sldMk cId="1374231299" sldId="301"/>
        </pc:sldMkLst>
        <pc:spChg chg="mod">
          <ac:chgData name="Kylie Geard" userId="b930dff3-5db0-4b18-9d4c-f929b90677dc" providerId="ADAL" clId="{DE372FC7-F405-4E3D-BCC2-D6C46E016366}" dt="2023-05-16T07:43:19.964" v="45" actId="6549"/>
          <ac:spMkLst>
            <pc:docMk/>
            <pc:sldMk cId="1374231299" sldId="301"/>
            <ac:spMk id="4" creationId="{973555EB-7933-830E-A2A8-2B18942B4193}"/>
          </ac:spMkLst>
        </pc:spChg>
      </pc:sldChg>
      <pc:sldChg chg="modSp mod">
        <pc:chgData name="Kylie Geard" userId="b930dff3-5db0-4b18-9d4c-f929b90677dc" providerId="ADAL" clId="{DE372FC7-F405-4E3D-BCC2-D6C46E016366}" dt="2023-05-16T07:37:17.259" v="21" actId="20577"/>
        <pc:sldMkLst>
          <pc:docMk/>
          <pc:sldMk cId="1144218571" sldId="308"/>
        </pc:sldMkLst>
        <pc:spChg chg="mod">
          <ac:chgData name="Kylie Geard" userId="b930dff3-5db0-4b18-9d4c-f929b90677dc" providerId="ADAL" clId="{DE372FC7-F405-4E3D-BCC2-D6C46E016366}" dt="2023-05-16T07:37:17.259" v="21" actId="20577"/>
          <ac:spMkLst>
            <pc:docMk/>
            <pc:sldMk cId="1144218571" sldId="308"/>
            <ac:spMk id="6" creationId="{C461BE01-A458-74EF-342E-5ECD9E9094C3}"/>
          </ac:spMkLst>
        </pc:spChg>
      </pc:sldChg>
    </pc:docChg>
  </pc:docChgLst>
  <pc:docChgLst>
    <pc:chgData name="Gabrielle O'Brien" userId="84253a4a-7f5f-41aa-b313-f8fde2d05afd" providerId="ADAL" clId="{A2C2C879-7D7B-451D-917F-18A60C2E36C0}"/>
    <pc:docChg chg="undo custSel addSld delSld modSld sldOrd">
      <pc:chgData name="Gabrielle O'Brien" userId="84253a4a-7f5f-41aa-b313-f8fde2d05afd" providerId="ADAL" clId="{A2C2C879-7D7B-451D-917F-18A60C2E36C0}" dt="2023-05-16T02:34:46.458" v="3378" actId="1076"/>
      <pc:docMkLst>
        <pc:docMk/>
      </pc:docMkLst>
      <pc:sldChg chg="modSp mod">
        <pc:chgData name="Gabrielle O'Brien" userId="84253a4a-7f5f-41aa-b313-f8fde2d05afd" providerId="ADAL" clId="{A2C2C879-7D7B-451D-917F-18A60C2E36C0}" dt="2023-05-10T02:06:39.094" v="2626" actId="2711"/>
        <pc:sldMkLst>
          <pc:docMk/>
          <pc:sldMk cId="421309717" sldId="256"/>
        </pc:sldMkLst>
        <pc:spChg chg="mod">
          <ac:chgData name="Gabrielle O'Brien" userId="84253a4a-7f5f-41aa-b313-f8fde2d05afd" providerId="ADAL" clId="{A2C2C879-7D7B-451D-917F-18A60C2E36C0}" dt="2023-05-09T23:07:00.250" v="12" actId="20577"/>
          <ac:spMkLst>
            <pc:docMk/>
            <pc:sldMk cId="421309717" sldId="256"/>
            <ac:spMk id="2" creationId="{E62D7805-F79A-7DB5-15E8-9CD848660C5B}"/>
          </ac:spMkLst>
        </pc:spChg>
        <pc:spChg chg="mod">
          <ac:chgData name="Gabrielle O'Brien" userId="84253a4a-7f5f-41aa-b313-f8fde2d05afd" providerId="ADAL" clId="{A2C2C879-7D7B-451D-917F-18A60C2E36C0}" dt="2023-05-10T02:06:39.094" v="2626" actId="2711"/>
          <ac:spMkLst>
            <pc:docMk/>
            <pc:sldMk cId="421309717" sldId="256"/>
            <ac:spMk id="3" creationId="{B8A57725-D5B4-A68C-8D75-BA9BD1E3976F}"/>
          </ac:spMkLst>
        </pc:spChg>
      </pc:sldChg>
      <pc:sldChg chg="add del setBg">
        <pc:chgData name="Gabrielle O'Brien" userId="84253a4a-7f5f-41aa-b313-f8fde2d05afd" providerId="ADAL" clId="{A2C2C879-7D7B-451D-917F-18A60C2E36C0}" dt="2023-05-09T23:59:11.799" v="39"/>
        <pc:sldMkLst>
          <pc:docMk/>
          <pc:sldMk cId="2065460823" sldId="257"/>
        </pc:sldMkLst>
      </pc:sldChg>
      <pc:sldChg chg="modSp add del mod ord setBg">
        <pc:chgData name="Gabrielle O'Brien" userId="84253a4a-7f5f-41aa-b313-f8fde2d05afd" providerId="ADAL" clId="{A2C2C879-7D7B-451D-917F-18A60C2E36C0}" dt="2023-05-15T04:43:48.778" v="3304"/>
        <pc:sldMkLst>
          <pc:docMk/>
          <pc:sldMk cId="2174496108" sldId="257"/>
        </pc:sldMkLst>
        <pc:spChg chg="mod">
          <ac:chgData name="Gabrielle O'Brien" userId="84253a4a-7f5f-41aa-b313-f8fde2d05afd" providerId="ADAL" clId="{A2C2C879-7D7B-451D-917F-18A60C2E36C0}" dt="2023-05-10T00:00:35.557" v="66" actId="6549"/>
          <ac:spMkLst>
            <pc:docMk/>
            <pc:sldMk cId="2174496108" sldId="257"/>
            <ac:spMk id="5" creationId="{AE607A5E-044B-81B2-B04A-A20B48CB24CD}"/>
          </ac:spMkLst>
        </pc:spChg>
      </pc:sldChg>
      <pc:sldChg chg="add del">
        <pc:chgData name="Gabrielle O'Brien" userId="84253a4a-7f5f-41aa-b313-f8fde2d05afd" providerId="ADAL" clId="{A2C2C879-7D7B-451D-917F-18A60C2E36C0}" dt="2023-05-10T00:00:20.207" v="45" actId="47"/>
        <pc:sldMkLst>
          <pc:docMk/>
          <pc:sldMk cId="1369350742" sldId="258"/>
        </pc:sldMkLst>
      </pc:sldChg>
      <pc:sldChg chg="add del setBg">
        <pc:chgData name="Gabrielle O'Brien" userId="84253a4a-7f5f-41aa-b313-f8fde2d05afd" providerId="ADAL" clId="{A2C2C879-7D7B-451D-917F-18A60C2E36C0}" dt="2023-05-09T23:59:11.799" v="39"/>
        <pc:sldMkLst>
          <pc:docMk/>
          <pc:sldMk cId="2457263802" sldId="258"/>
        </pc:sldMkLst>
      </pc:sldChg>
      <pc:sldChg chg="add del setBg">
        <pc:chgData name="Gabrielle O'Brien" userId="84253a4a-7f5f-41aa-b313-f8fde2d05afd" providerId="ADAL" clId="{A2C2C879-7D7B-451D-917F-18A60C2E36C0}" dt="2023-05-09T23:59:11.799" v="39"/>
        <pc:sldMkLst>
          <pc:docMk/>
          <pc:sldMk cId="3007751512" sldId="259"/>
        </pc:sldMkLst>
      </pc:sldChg>
      <pc:sldChg chg="add del">
        <pc:chgData name="Gabrielle O'Brien" userId="84253a4a-7f5f-41aa-b313-f8fde2d05afd" providerId="ADAL" clId="{A2C2C879-7D7B-451D-917F-18A60C2E36C0}" dt="2023-05-10T00:00:20.207" v="45" actId="47"/>
        <pc:sldMkLst>
          <pc:docMk/>
          <pc:sldMk cId="3257675862" sldId="259"/>
        </pc:sldMkLst>
      </pc:sldChg>
      <pc:sldChg chg="modSp mod ord">
        <pc:chgData name="Gabrielle O'Brien" userId="84253a4a-7f5f-41aa-b313-f8fde2d05afd" providerId="ADAL" clId="{A2C2C879-7D7B-451D-917F-18A60C2E36C0}" dt="2023-05-15T04:15:07.656" v="3037"/>
        <pc:sldMkLst>
          <pc:docMk/>
          <pc:sldMk cId="3798330205" sldId="260"/>
        </pc:sldMkLst>
        <pc:spChg chg="mod">
          <ac:chgData name="Gabrielle O'Brien" userId="84253a4a-7f5f-41aa-b313-f8fde2d05afd" providerId="ADAL" clId="{A2C2C879-7D7B-451D-917F-18A60C2E36C0}" dt="2023-05-10T00:29:00.478" v="829" actId="1076"/>
          <ac:spMkLst>
            <pc:docMk/>
            <pc:sldMk cId="3798330205" sldId="260"/>
            <ac:spMk id="5" creationId="{AE607A5E-044B-81B2-B04A-A20B48CB24CD}"/>
          </ac:spMkLst>
        </pc:spChg>
        <pc:spChg chg="mod">
          <ac:chgData name="Gabrielle O'Brien" userId="84253a4a-7f5f-41aa-b313-f8fde2d05afd" providerId="ADAL" clId="{A2C2C879-7D7B-451D-917F-18A60C2E36C0}" dt="2023-05-10T00:28:54.510" v="828" actId="404"/>
          <ac:spMkLst>
            <pc:docMk/>
            <pc:sldMk cId="3798330205" sldId="260"/>
            <ac:spMk id="6" creationId="{C461BE01-A458-74EF-342E-5ECD9E9094C3}"/>
          </ac:spMkLst>
        </pc:spChg>
      </pc:sldChg>
      <pc:sldChg chg="del">
        <pc:chgData name="Gabrielle O'Brien" userId="84253a4a-7f5f-41aa-b313-f8fde2d05afd" providerId="ADAL" clId="{A2C2C879-7D7B-451D-917F-18A60C2E36C0}" dt="2023-05-10T00:00:20.207" v="45" actId="47"/>
        <pc:sldMkLst>
          <pc:docMk/>
          <pc:sldMk cId="1732388531" sldId="261"/>
        </pc:sldMkLst>
      </pc:sldChg>
      <pc:sldChg chg="del">
        <pc:chgData name="Gabrielle O'Brien" userId="84253a4a-7f5f-41aa-b313-f8fde2d05afd" providerId="ADAL" clId="{A2C2C879-7D7B-451D-917F-18A60C2E36C0}" dt="2023-05-10T00:00:20.207" v="45" actId="47"/>
        <pc:sldMkLst>
          <pc:docMk/>
          <pc:sldMk cId="3849459414" sldId="262"/>
        </pc:sldMkLst>
      </pc:sldChg>
      <pc:sldChg chg="del">
        <pc:chgData name="Gabrielle O'Brien" userId="84253a4a-7f5f-41aa-b313-f8fde2d05afd" providerId="ADAL" clId="{A2C2C879-7D7B-451D-917F-18A60C2E36C0}" dt="2023-05-10T00:00:20.207" v="45" actId="47"/>
        <pc:sldMkLst>
          <pc:docMk/>
          <pc:sldMk cId="68009273" sldId="263"/>
        </pc:sldMkLst>
      </pc:sldChg>
      <pc:sldChg chg="del">
        <pc:chgData name="Gabrielle O'Brien" userId="84253a4a-7f5f-41aa-b313-f8fde2d05afd" providerId="ADAL" clId="{A2C2C879-7D7B-451D-917F-18A60C2E36C0}" dt="2023-05-10T00:00:20.207" v="45" actId="47"/>
        <pc:sldMkLst>
          <pc:docMk/>
          <pc:sldMk cId="941420587" sldId="264"/>
        </pc:sldMkLst>
      </pc:sldChg>
      <pc:sldChg chg="del">
        <pc:chgData name="Gabrielle O'Brien" userId="84253a4a-7f5f-41aa-b313-f8fde2d05afd" providerId="ADAL" clId="{A2C2C879-7D7B-451D-917F-18A60C2E36C0}" dt="2023-05-10T00:00:20.207" v="45" actId="47"/>
        <pc:sldMkLst>
          <pc:docMk/>
          <pc:sldMk cId="845487519" sldId="265"/>
        </pc:sldMkLst>
      </pc:sldChg>
      <pc:sldChg chg="del">
        <pc:chgData name="Gabrielle O'Brien" userId="84253a4a-7f5f-41aa-b313-f8fde2d05afd" providerId="ADAL" clId="{A2C2C879-7D7B-451D-917F-18A60C2E36C0}" dt="2023-05-10T00:00:20.207" v="45" actId="47"/>
        <pc:sldMkLst>
          <pc:docMk/>
          <pc:sldMk cId="205594780" sldId="266"/>
        </pc:sldMkLst>
      </pc:sldChg>
      <pc:sldChg chg="del">
        <pc:chgData name="Gabrielle O'Brien" userId="84253a4a-7f5f-41aa-b313-f8fde2d05afd" providerId="ADAL" clId="{A2C2C879-7D7B-451D-917F-18A60C2E36C0}" dt="2023-05-10T00:00:20.207" v="45" actId="47"/>
        <pc:sldMkLst>
          <pc:docMk/>
          <pc:sldMk cId="711944320" sldId="267"/>
        </pc:sldMkLst>
      </pc:sldChg>
      <pc:sldChg chg="del">
        <pc:chgData name="Gabrielle O'Brien" userId="84253a4a-7f5f-41aa-b313-f8fde2d05afd" providerId="ADAL" clId="{A2C2C879-7D7B-451D-917F-18A60C2E36C0}" dt="2023-05-10T00:00:20.207" v="45" actId="47"/>
        <pc:sldMkLst>
          <pc:docMk/>
          <pc:sldMk cId="1700349455" sldId="268"/>
        </pc:sldMkLst>
      </pc:sldChg>
      <pc:sldChg chg="del">
        <pc:chgData name="Gabrielle O'Brien" userId="84253a4a-7f5f-41aa-b313-f8fde2d05afd" providerId="ADAL" clId="{A2C2C879-7D7B-451D-917F-18A60C2E36C0}" dt="2023-05-10T00:00:20.207" v="45" actId="47"/>
        <pc:sldMkLst>
          <pc:docMk/>
          <pc:sldMk cId="3261571686" sldId="269"/>
        </pc:sldMkLst>
      </pc:sldChg>
      <pc:sldChg chg="del">
        <pc:chgData name="Gabrielle O'Brien" userId="84253a4a-7f5f-41aa-b313-f8fde2d05afd" providerId="ADAL" clId="{A2C2C879-7D7B-451D-917F-18A60C2E36C0}" dt="2023-05-10T00:00:20.207" v="45" actId="47"/>
        <pc:sldMkLst>
          <pc:docMk/>
          <pc:sldMk cId="2672876320" sldId="270"/>
        </pc:sldMkLst>
      </pc:sldChg>
      <pc:sldChg chg="del">
        <pc:chgData name="Gabrielle O'Brien" userId="84253a4a-7f5f-41aa-b313-f8fde2d05afd" providerId="ADAL" clId="{A2C2C879-7D7B-451D-917F-18A60C2E36C0}" dt="2023-05-10T00:00:20.207" v="45" actId="47"/>
        <pc:sldMkLst>
          <pc:docMk/>
          <pc:sldMk cId="1167741416" sldId="271"/>
        </pc:sldMkLst>
      </pc:sldChg>
      <pc:sldChg chg="del">
        <pc:chgData name="Gabrielle O'Brien" userId="84253a4a-7f5f-41aa-b313-f8fde2d05afd" providerId="ADAL" clId="{A2C2C879-7D7B-451D-917F-18A60C2E36C0}" dt="2023-05-10T00:00:20.207" v="45" actId="47"/>
        <pc:sldMkLst>
          <pc:docMk/>
          <pc:sldMk cId="891882797" sldId="272"/>
        </pc:sldMkLst>
      </pc:sldChg>
      <pc:sldChg chg="modSp add del mod ord">
        <pc:chgData name="Gabrielle O'Brien" userId="84253a4a-7f5f-41aa-b313-f8fde2d05afd" providerId="ADAL" clId="{A2C2C879-7D7B-451D-917F-18A60C2E36C0}" dt="2023-05-15T04:41:44.044" v="3300"/>
        <pc:sldMkLst>
          <pc:docMk/>
          <pc:sldMk cId="1533315281" sldId="273"/>
        </pc:sldMkLst>
        <pc:spChg chg="mod">
          <ac:chgData name="Gabrielle O'Brien" userId="84253a4a-7f5f-41aa-b313-f8fde2d05afd" providerId="ADAL" clId="{A2C2C879-7D7B-451D-917F-18A60C2E36C0}" dt="2023-05-15T04:20:34.909" v="3188" actId="20577"/>
          <ac:spMkLst>
            <pc:docMk/>
            <pc:sldMk cId="1533315281" sldId="273"/>
            <ac:spMk id="5" creationId="{AE607A5E-044B-81B2-B04A-A20B48CB24CD}"/>
          </ac:spMkLst>
        </pc:spChg>
        <pc:spChg chg="mod">
          <ac:chgData name="Gabrielle O'Brien" userId="84253a4a-7f5f-41aa-b313-f8fde2d05afd" providerId="ADAL" clId="{A2C2C879-7D7B-451D-917F-18A60C2E36C0}" dt="2023-05-10T02:03:56.188" v="2569" actId="20577"/>
          <ac:spMkLst>
            <pc:docMk/>
            <pc:sldMk cId="1533315281" sldId="273"/>
            <ac:spMk id="6" creationId="{C461BE01-A458-74EF-342E-5ECD9E9094C3}"/>
          </ac:spMkLst>
        </pc:spChg>
      </pc:sldChg>
      <pc:sldChg chg="add del setBg">
        <pc:chgData name="Gabrielle O'Brien" userId="84253a4a-7f5f-41aa-b313-f8fde2d05afd" providerId="ADAL" clId="{A2C2C879-7D7B-451D-917F-18A60C2E36C0}" dt="2023-05-09T23:59:11.799" v="39"/>
        <pc:sldMkLst>
          <pc:docMk/>
          <pc:sldMk cId="2424723254" sldId="273"/>
        </pc:sldMkLst>
      </pc:sldChg>
      <pc:sldChg chg="modSp mod setBg">
        <pc:chgData name="Gabrielle O'Brien" userId="84253a4a-7f5f-41aa-b313-f8fde2d05afd" providerId="ADAL" clId="{A2C2C879-7D7B-451D-917F-18A60C2E36C0}" dt="2023-05-15T04:43:32.111" v="3303"/>
        <pc:sldMkLst>
          <pc:docMk/>
          <pc:sldMk cId="3869501741" sldId="274"/>
        </pc:sldMkLst>
        <pc:spChg chg="mod">
          <ac:chgData name="Gabrielle O'Brien" userId="84253a4a-7f5f-41aa-b313-f8fde2d05afd" providerId="ADAL" clId="{A2C2C879-7D7B-451D-917F-18A60C2E36C0}" dt="2023-05-10T00:00:55.473" v="114" actId="20577"/>
          <ac:spMkLst>
            <pc:docMk/>
            <pc:sldMk cId="3869501741" sldId="274"/>
            <ac:spMk id="5" creationId="{AE607A5E-044B-81B2-B04A-A20B48CB24CD}"/>
          </ac:spMkLst>
        </pc:spChg>
      </pc:sldChg>
      <pc:sldChg chg="addSp delSp modSp mod">
        <pc:chgData name="Gabrielle O'Brien" userId="84253a4a-7f5f-41aa-b313-f8fde2d05afd" providerId="ADAL" clId="{A2C2C879-7D7B-451D-917F-18A60C2E36C0}" dt="2023-05-15T04:01:19.202" v="2880" actId="6549"/>
        <pc:sldMkLst>
          <pc:docMk/>
          <pc:sldMk cId="1641456696" sldId="276"/>
        </pc:sldMkLst>
        <pc:spChg chg="add del">
          <ac:chgData name="Gabrielle O'Brien" userId="84253a4a-7f5f-41aa-b313-f8fde2d05afd" providerId="ADAL" clId="{A2C2C879-7D7B-451D-917F-18A60C2E36C0}" dt="2023-05-09T23:14:03.573" v="20" actId="478"/>
          <ac:spMkLst>
            <pc:docMk/>
            <pc:sldMk cId="1641456696" sldId="276"/>
            <ac:spMk id="5" creationId="{B0606A7A-994E-AD23-37A1-CD43AC7BF3F1}"/>
          </ac:spMkLst>
        </pc:spChg>
        <pc:spChg chg="add del">
          <ac:chgData name="Gabrielle O'Brien" userId="84253a4a-7f5f-41aa-b313-f8fde2d05afd" providerId="ADAL" clId="{A2C2C879-7D7B-451D-917F-18A60C2E36C0}" dt="2023-05-09T23:14:28.950" v="23" actId="478"/>
          <ac:spMkLst>
            <pc:docMk/>
            <pc:sldMk cId="1641456696" sldId="276"/>
            <ac:spMk id="8" creationId="{EE36C76F-E120-DF46-6809-A36ECA385C6C}"/>
          </ac:spMkLst>
        </pc:spChg>
        <pc:spChg chg="add mod">
          <ac:chgData name="Gabrielle O'Brien" userId="84253a4a-7f5f-41aa-b313-f8fde2d05afd" providerId="ADAL" clId="{A2C2C879-7D7B-451D-917F-18A60C2E36C0}" dt="2023-05-10T00:11:54.564" v="229" actId="1076"/>
          <ac:spMkLst>
            <pc:docMk/>
            <pc:sldMk cId="1641456696" sldId="276"/>
            <ac:spMk id="14" creationId="{7DD6F7A5-1680-C877-BEB9-DDB9BEACA9A5}"/>
          </ac:spMkLst>
        </pc:spChg>
        <pc:spChg chg="add del mod">
          <ac:chgData name="Gabrielle O'Brien" userId="84253a4a-7f5f-41aa-b313-f8fde2d05afd" providerId="ADAL" clId="{A2C2C879-7D7B-451D-917F-18A60C2E36C0}" dt="2023-05-10T00:12:40.499" v="244" actId="478"/>
          <ac:spMkLst>
            <pc:docMk/>
            <pc:sldMk cId="1641456696" sldId="276"/>
            <ac:spMk id="19" creationId="{867FFD0E-FBA7-7778-590A-53FBF749F32D}"/>
          </ac:spMkLst>
        </pc:spChg>
        <pc:spChg chg="add mod">
          <ac:chgData name="Gabrielle O'Brien" userId="84253a4a-7f5f-41aa-b313-f8fde2d05afd" providerId="ADAL" clId="{A2C2C879-7D7B-451D-917F-18A60C2E36C0}" dt="2023-05-15T04:01:19.202" v="2880" actId="6549"/>
          <ac:spMkLst>
            <pc:docMk/>
            <pc:sldMk cId="1641456696" sldId="276"/>
            <ac:spMk id="21" creationId="{AC5676A1-9EB4-56B4-0470-861A00B2AE54}"/>
          </ac:spMkLst>
        </pc:spChg>
        <pc:picChg chg="add del">
          <ac:chgData name="Gabrielle O'Brien" userId="84253a4a-7f5f-41aa-b313-f8fde2d05afd" providerId="ADAL" clId="{A2C2C879-7D7B-451D-917F-18A60C2E36C0}" dt="2023-05-09T23:13:24.821" v="17" actId="478"/>
          <ac:picMkLst>
            <pc:docMk/>
            <pc:sldMk cId="1641456696" sldId="276"/>
            <ac:picMk id="2" creationId="{AA16223C-97BC-ACBA-7867-B0B44E3CDD6D}"/>
          </ac:picMkLst>
        </pc:picChg>
        <pc:picChg chg="add del mod">
          <ac:chgData name="Gabrielle O'Brien" userId="84253a4a-7f5f-41aa-b313-f8fde2d05afd" providerId="ADAL" clId="{A2C2C879-7D7B-451D-917F-18A60C2E36C0}" dt="2023-05-09T23:13:23.841" v="16" actId="478"/>
          <ac:picMkLst>
            <pc:docMk/>
            <pc:sldMk cId="1641456696" sldId="276"/>
            <ac:picMk id="3" creationId="{A7EC83A1-141F-6017-38E9-1C71E02AD108}"/>
          </ac:picMkLst>
        </pc:picChg>
        <pc:picChg chg="del mod">
          <ac:chgData name="Gabrielle O'Brien" userId="84253a4a-7f5f-41aa-b313-f8fde2d05afd" providerId="ADAL" clId="{A2C2C879-7D7B-451D-917F-18A60C2E36C0}" dt="2023-05-15T03:58:24.634" v="2840" actId="478"/>
          <ac:picMkLst>
            <pc:docMk/>
            <pc:sldMk cId="1641456696" sldId="276"/>
            <ac:picMk id="3" creationId="{F7524C5C-C503-7A39-E2FE-9B8F24D25F9A}"/>
          </ac:picMkLst>
        </pc:picChg>
        <pc:picChg chg="del">
          <ac:chgData name="Gabrielle O'Brien" userId="84253a4a-7f5f-41aa-b313-f8fde2d05afd" providerId="ADAL" clId="{A2C2C879-7D7B-451D-917F-18A60C2E36C0}" dt="2023-05-09T23:13:02.172" v="13" actId="478"/>
          <ac:picMkLst>
            <pc:docMk/>
            <pc:sldMk cId="1641456696" sldId="276"/>
            <ac:picMk id="6" creationId="{6DC10CDE-BDE4-BD5E-856A-52A362222A12}"/>
          </ac:picMkLst>
        </pc:picChg>
        <pc:picChg chg="add del mod modCrop">
          <ac:chgData name="Gabrielle O'Brien" userId="84253a4a-7f5f-41aa-b313-f8fde2d05afd" providerId="ADAL" clId="{A2C2C879-7D7B-451D-917F-18A60C2E36C0}" dt="2023-05-10T00:09:51.633" v="223" actId="478"/>
          <ac:picMkLst>
            <pc:docMk/>
            <pc:sldMk cId="1641456696" sldId="276"/>
            <ac:picMk id="10" creationId="{637E385A-47BD-71D4-F52D-647247E7FD08}"/>
          </ac:picMkLst>
        </pc:picChg>
        <pc:picChg chg="add mod modCrop">
          <ac:chgData name="Gabrielle O'Brien" userId="84253a4a-7f5f-41aa-b313-f8fde2d05afd" providerId="ADAL" clId="{A2C2C879-7D7B-451D-917F-18A60C2E36C0}" dt="2023-05-10T00:12:42.913" v="245" actId="1076"/>
          <ac:picMkLst>
            <pc:docMk/>
            <pc:sldMk cId="1641456696" sldId="276"/>
            <ac:picMk id="11" creationId="{BE75E68E-8B64-7A57-75B7-3655B64A1E2F}"/>
          </ac:picMkLst>
        </pc:picChg>
        <pc:picChg chg="add mod">
          <ac:chgData name="Gabrielle O'Brien" userId="84253a4a-7f5f-41aa-b313-f8fde2d05afd" providerId="ADAL" clId="{A2C2C879-7D7B-451D-917F-18A60C2E36C0}" dt="2023-05-10T00:14:08.468" v="337" actId="1076"/>
          <ac:picMkLst>
            <pc:docMk/>
            <pc:sldMk cId="1641456696" sldId="276"/>
            <ac:picMk id="13" creationId="{239A529A-84BA-5D15-3FFC-A9F091503778}"/>
          </ac:picMkLst>
        </pc:picChg>
        <pc:picChg chg="add del mod">
          <ac:chgData name="Gabrielle O'Brien" userId="84253a4a-7f5f-41aa-b313-f8fde2d05afd" providerId="ADAL" clId="{A2C2C879-7D7B-451D-917F-18A60C2E36C0}" dt="2023-05-10T00:12:40.499" v="244" actId="478"/>
          <ac:picMkLst>
            <pc:docMk/>
            <pc:sldMk cId="1641456696" sldId="276"/>
            <ac:picMk id="16" creationId="{A21C2E06-C162-16EF-8DD8-4F13CDA46C51}"/>
          </ac:picMkLst>
        </pc:picChg>
      </pc:sldChg>
      <pc:sldChg chg="modSp add mod ord setBg">
        <pc:chgData name="Gabrielle O'Brien" userId="84253a4a-7f5f-41aa-b313-f8fde2d05afd" providerId="ADAL" clId="{A2C2C879-7D7B-451D-917F-18A60C2E36C0}" dt="2023-05-15T04:44:00.196" v="3305"/>
        <pc:sldMkLst>
          <pc:docMk/>
          <pc:sldMk cId="2740815884" sldId="277"/>
        </pc:sldMkLst>
        <pc:spChg chg="mod">
          <ac:chgData name="Gabrielle O'Brien" userId="84253a4a-7f5f-41aa-b313-f8fde2d05afd" providerId="ADAL" clId="{A2C2C879-7D7B-451D-917F-18A60C2E36C0}" dt="2023-05-10T00:01:41.788" v="141" actId="20577"/>
          <ac:spMkLst>
            <pc:docMk/>
            <pc:sldMk cId="2740815884" sldId="277"/>
            <ac:spMk id="5" creationId="{AE607A5E-044B-81B2-B04A-A20B48CB24CD}"/>
          </ac:spMkLst>
        </pc:spChg>
      </pc:sldChg>
      <pc:sldChg chg="modSp add del mod ord">
        <pc:chgData name="Gabrielle O'Brien" userId="84253a4a-7f5f-41aa-b313-f8fde2d05afd" providerId="ADAL" clId="{A2C2C879-7D7B-451D-917F-18A60C2E36C0}" dt="2023-05-15T04:22:08.602" v="3192" actId="47"/>
        <pc:sldMkLst>
          <pc:docMk/>
          <pc:sldMk cId="2616109712" sldId="278"/>
        </pc:sldMkLst>
        <pc:spChg chg="mod">
          <ac:chgData name="Gabrielle O'Brien" userId="84253a4a-7f5f-41aa-b313-f8fde2d05afd" providerId="ADAL" clId="{A2C2C879-7D7B-451D-917F-18A60C2E36C0}" dt="2023-05-10T00:19:13.759" v="529" actId="122"/>
          <ac:spMkLst>
            <pc:docMk/>
            <pc:sldMk cId="2616109712" sldId="278"/>
            <ac:spMk id="5" creationId="{AE607A5E-044B-81B2-B04A-A20B48CB24CD}"/>
          </ac:spMkLst>
        </pc:spChg>
        <pc:spChg chg="mod">
          <ac:chgData name="Gabrielle O'Brien" userId="84253a4a-7f5f-41aa-b313-f8fde2d05afd" providerId="ADAL" clId="{A2C2C879-7D7B-451D-917F-18A60C2E36C0}" dt="2023-05-10T00:18:24.030" v="523" actId="404"/>
          <ac:spMkLst>
            <pc:docMk/>
            <pc:sldMk cId="2616109712" sldId="278"/>
            <ac:spMk id="6" creationId="{C461BE01-A458-74EF-342E-5ECD9E9094C3}"/>
          </ac:spMkLst>
        </pc:spChg>
      </pc:sldChg>
      <pc:sldChg chg="modSp add mod ord">
        <pc:chgData name="Gabrielle O'Brien" userId="84253a4a-7f5f-41aa-b313-f8fde2d05afd" providerId="ADAL" clId="{A2C2C879-7D7B-451D-917F-18A60C2E36C0}" dt="2023-05-15T04:41:44.044" v="3300"/>
        <pc:sldMkLst>
          <pc:docMk/>
          <pc:sldMk cId="2208676873" sldId="279"/>
        </pc:sldMkLst>
        <pc:spChg chg="mod">
          <ac:chgData name="Gabrielle O'Brien" userId="84253a4a-7f5f-41aa-b313-f8fde2d05afd" providerId="ADAL" clId="{A2C2C879-7D7B-451D-917F-18A60C2E36C0}" dt="2023-05-15T04:20:30.245" v="3187" actId="20577"/>
          <ac:spMkLst>
            <pc:docMk/>
            <pc:sldMk cId="2208676873" sldId="279"/>
            <ac:spMk id="5" creationId="{AE607A5E-044B-81B2-B04A-A20B48CB24CD}"/>
          </ac:spMkLst>
        </pc:spChg>
        <pc:spChg chg="mod">
          <ac:chgData name="Gabrielle O'Brien" userId="84253a4a-7f5f-41aa-b313-f8fde2d05afd" providerId="ADAL" clId="{A2C2C879-7D7B-451D-917F-18A60C2E36C0}" dt="2023-05-10T02:05:14.616" v="2619" actId="255"/>
          <ac:spMkLst>
            <pc:docMk/>
            <pc:sldMk cId="2208676873" sldId="279"/>
            <ac:spMk id="6" creationId="{C461BE01-A458-74EF-342E-5ECD9E9094C3}"/>
          </ac:spMkLst>
        </pc:spChg>
      </pc:sldChg>
      <pc:sldChg chg="modSp add mod ord">
        <pc:chgData name="Gabrielle O'Brien" userId="84253a4a-7f5f-41aa-b313-f8fde2d05afd" providerId="ADAL" clId="{A2C2C879-7D7B-451D-917F-18A60C2E36C0}" dt="2023-05-15T04:41:44.044" v="3300"/>
        <pc:sldMkLst>
          <pc:docMk/>
          <pc:sldMk cId="1054668828" sldId="280"/>
        </pc:sldMkLst>
        <pc:spChg chg="mod">
          <ac:chgData name="Gabrielle O'Brien" userId="84253a4a-7f5f-41aa-b313-f8fde2d05afd" providerId="ADAL" clId="{A2C2C879-7D7B-451D-917F-18A60C2E36C0}" dt="2023-05-15T04:20:10.297" v="3163" actId="404"/>
          <ac:spMkLst>
            <pc:docMk/>
            <pc:sldMk cId="1054668828" sldId="280"/>
            <ac:spMk id="5" creationId="{AE607A5E-044B-81B2-B04A-A20B48CB24CD}"/>
          </ac:spMkLst>
        </pc:spChg>
        <pc:spChg chg="mod">
          <ac:chgData name="Gabrielle O'Brien" userId="84253a4a-7f5f-41aa-b313-f8fde2d05afd" providerId="ADAL" clId="{A2C2C879-7D7B-451D-917F-18A60C2E36C0}" dt="2023-05-10T02:02:22.296" v="2523" actId="255"/>
          <ac:spMkLst>
            <pc:docMk/>
            <pc:sldMk cId="1054668828" sldId="280"/>
            <ac:spMk id="6" creationId="{C461BE01-A458-74EF-342E-5ECD9E9094C3}"/>
          </ac:spMkLst>
        </pc:spChg>
      </pc:sldChg>
      <pc:sldChg chg="new del">
        <pc:chgData name="Gabrielle O'Brien" userId="84253a4a-7f5f-41aa-b313-f8fde2d05afd" providerId="ADAL" clId="{A2C2C879-7D7B-451D-917F-18A60C2E36C0}" dt="2023-05-10T00:15:59.740" v="424" actId="47"/>
        <pc:sldMkLst>
          <pc:docMk/>
          <pc:sldMk cId="1610655265" sldId="281"/>
        </pc:sldMkLst>
      </pc:sldChg>
      <pc:sldChg chg="modSp add mod ord">
        <pc:chgData name="Gabrielle O'Brien" userId="84253a4a-7f5f-41aa-b313-f8fde2d05afd" providerId="ADAL" clId="{A2C2C879-7D7B-451D-917F-18A60C2E36C0}" dt="2023-05-15T04:41:44.044" v="3300"/>
        <pc:sldMkLst>
          <pc:docMk/>
          <pc:sldMk cId="405727960" sldId="282"/>
        </pc:sldMkLst>
        <pc:spChg chg="mod">
          <ac:chgData name="Gabrielle O'Brien" userId="84253a4a-7f5f-41aa-b313-f8fde2d05afd" providerId="ADAL" clId="{A2C2C879-7D7B-451D-917F-18A60C2E36C0}" dt="2023-05-15T04:19:53.267" v="3157" actId="404"/>
          <ac:spMkLst>
            <pc:docMk/>
            <pc:sldMk cId="405727960" sldId="282"/>
            <ac:spMk id="5" creationId="{AE607A5E-044B-81B2-B04A-A20B48CB24CD}"/>
          </ac:spMkLst>
        </pc:spChg>
        <pc:spChg chg="mod">
          <ac:chgData name="Gabrielle O'Brien" userId="84253a4a-7f5f-41aa-b313-f8fde2d05afd" providerId="ADAL" clId="{A2C2C879-7D7B-451D-917F-18A60C2E36C0}" dt="2023-05-10T02:04:25.847" v="2572" actId="255"/>
          <ac:spMkLst>
            <pc:docMk/>
            <pc:sldMk cId="405727960" sldId="282"/>
            <ac:spMk id="6" creationId="{C461BE01-A458-74EF-342E-5ECD9E9094C3}"/>
          </ac:spMkLst>
        </pc:spChg>
        <pc:picChg chg="mod">
          <ac:chgData name="Gabrielle O'Brien" userId="84253a4a-7f5f-41aa-b313-f8fde2d05afd" providerId="ADAL" clId="{A2C2C879-7D7B-451D-917F-18A60C2E36C0}" dt="2023-05-10T02:05:49.237" v="2623" actId="1076"/>
          <ac:picMkLst>
            <pc:docMk/>
            <pc:sldMk cId="405727960" sldId="282"/>
            <ac:picMk id="12" creationId="{0A67DFD2-A7B6-7AA2-E419-21CDCAB2A622}"/>
          </ac:picMkLst>
        </pc:picChg>
      </pc:sldChg>
      <pc:sldChg chg="modSp add mod ord">
        <pc:chgData name="Gabrielle O'Brien" userId="84253a4a-7f5f-41aa-b313-f8fde2d05afd" providerId="ADAL" clId="{A2C2C879-7D7B-451D-917F-18A60C2E36C0}" dt="2023-05-15T04:41:44.044" v="3300"/>
        <pc:sldMkLst>
          <pc:docMk/>
          <pc:sldMk cId="3765134497" sldId="283"/>
        </pc:sldMkLst>
        <pc:spChg chg="mod">
          <ac:chgData name="Gabrielle O'Brien" userId="84253a4a-7f5f-41aa-b313-f8fde2d05afd" providerId="ADAL" clId="{A2C2C879-7D7B-451D-917F-18A60C2E36C0}" dt="2023-05-15T04:20:04.234" v="3161" actId="404"/>
          <ac:spMkLst>
            <pc:docMk/>
            <pc:sldMk cId="3765134497" sldId="283"/>
            <ac:spMk id="5" creationId="{AE607A5E-044B-81B2-B04A-A20B48CB24CD}"/>
          </ac:spMkLst>
        </pc:spChg>
        <pc:spChg chg="mod">
          <ac:chgData name="Gabrielle O'Brien" userId="84253a4a-7f5f-41aa-b313-f8fde2d05afd" providerId="ADAL" clId="{A2C2C879-7D7B-451D-917F-18A60C2E36C0}" dt="2023-05-10T02:03:15.339" v="2560" actId="6549"/>
          <ac:spMkLst>
            <pc:docMk/>
            <pc:sldMk cId="3765134497" sldId="283"/>
            <ac:spMk id="6" creationId="{C461BE01-A458-74EF-342E-5ECD9E9094C3}"/>
          </ac:spMkLst>
        </pc:spChg>
      </pc:sldChg>
      <pc:sldChg chg="modSp add mod ord">
        <pc:chgData name="Gabrielle O'Brien" userId="84253a4a-7f5f-41aa-b313-f8fde2d05afd" providerId="ADAL" clId="{A2C2C879-7D7B-451D-917F-18A60C2E36C0}" dt="2023-05-15T04:40:46.325" v="3298"/>
        <pc:sldMkLst>
          <pc:docMk/>
          <pc:sldMk cId="2169140549" sldId="284"/>
        </pc:sldMkLst>
        <pc:spChg chg="mod">
          <ac:chgData name="Gabrielle O'Brien" userId="84253a4a-7f5f-41aa-b313-f8fde2d05afd" providerId="ADAL" clId="{A2C2C879-7D7B-451D-917F-18A60C2E36C0}" dt="2023-05-10T00:19:07.875" v="528" actId="122"/>
          <ac:spMkLst>
            <pc:docMk/>
            <pc:sldMk cId="2169140549" sldId="284"/>
            <ac:spMk id="5" creationId="{AE607A5E-044B-81B2-B04A-A20B48CB24CD}"/>
          </ac:spMkLst>
        </pc:spChg>
        <pc:spChg chg="mod">
          <ac:chgData name="Gabrielle O'Brien" userId="84253a4a-7f5f-41aa-b313-f8fde2d05afd" providerId="ADAL" clId="{A2C2C879-7D7B-451D-917F-18A60C2E36C0}" dt="2023-05-10T00:21:39.710" v="632" actId="404"/>
          <ac:spMkLst>
            <pc:docMk/>
            <pc:sldMk cId="2169140549" sldId="284"/>
            <ac:spMk id="6" creationId="{C461BE01-A458-74EF-342E-5ECD9E9094C3}"/>
          </ac:spMkLst>
        </pc:spChg>
      </pc:sldChg>
      <pc:sldChg chg="modSp add mod ord">
        <pc:chgData name="Gabrielle O'Brien" userId="84253a4a-7f5f-41aa-b313-f8fde2d05afd" providerId="ADAL" clId="{A2C2C879-7D7B-451D-917F-18A60C2E36C0}" dt="2023-05-15T04:40:46.325" v="3298"/>
        <pc:sldMkLst>
          <pc:docMk/>
          <pc:sldMk cId="629956030" sldId="285"/>
        </pc:sldMkLst>
        <pc:spChg chg="mod">
          <ac:chgData name="Gabrielle O'Brien" userId="84253a4a-7f5f-41aa-b313-f8fde2d05afd" providerId="ADAL" clId="{A2C2C879-7D7B-451D-917F-18A60C2E36C0}" dt="2023-05-10T00:22:45.297" v="642" actId="20577"/>
          <ac:spMkLst>
            <pc:docMk/>
            <pc:sldMk cId="629956030" sldId="285"/>
            <ac:spMk id="5" creationId="{AE607A5E-044B-81B2-B04A-A20B48CB24CD}"/>
          </ac:spMkLst>
        </pc:spChg>
        <pc:spChg chg="mod">
          <ac:chgData name="Gabrielle O'Brien" userId="84253a4a-7f5f-41aa-b313-f8fde2d05afd" providerId="ADAL" clId="{A2C2C879-7D7B-451D-917F-18A60C2E36C0}" dt="2023-05-10T00:23:36.623" v="732" actId="6549"/>
          <ac:spMkLst>
            <pc:docMk/>
            <pc:sldMk cId="629956030" sldId="285"/>
            <ac:spMk id="6" creationId="{C461BE01-A458-74EF-342E-5ECD9E9094C3}"/>
          </ac:spMkLst>
        </pc:spChg>
      </pc:sldChg>
      <pc:sldChg chg="modSp add mod ord">
        <pc:chgData name="Gabrielle O'Brien" userId="84253a4a-7f5f-41aa-b313-f8fde2d05afd" providerId="ADAL" clId="{A2C2C879-7D7B-451D-917F-18A60C2E36C0}" dt="2023-05-15T04:40:46.325" v="3298"/>
        <pc:sldMkLst>
          <pc:docMk/>
          <pc:sldMk cId="3354598613" sldId="286"/>
        </pc:sldMkLst>
        <pc:spChg chg="mod">
          <ac:chgData name="Gabrielle O'Brien" userId="84253a4a-7f5f-41aa-b313-f8fde2d05afd" providerId="ADAL" clId="{A2C2C879-7D7B-451D-917F-18A60C2E36C0}" dt="2023-05-10T00:24:06.811" v="734"/>
          <ac:spMkLst>
            <pc:docMk/>
            <pc:sldMk cId="3354598613" sldId="286"/>
            <ac:spMk id="5" creationId="{AE607A5E-044B-81B2-B04A-A20B48CB24CD}"/>
          </ac:spMkLst>
        </pc:spChg>
        <pc:spChg chg="mod">
          <ac:chgData name="Gabrielle O'Brien" userId="84253a4a-7f5f-41aa-b313-f8fde2d05afd" providerId="ADAL" clId="{A2C2C879-7D7B-451D-917F-18A60C2E36C0}" dt="2023-05-10T00:25:12.074" v="804" actId="404"/>
          <ac:spMkLst>
            <pc:docMk/>
            <pc:sldMk cId="3354598613" sldId="286"/>
            <ac:spMk id="6" creationId="{C461BE01-A458-74EF-342E-5ECD9E9094C3}"/>
          </ac:spMkLst>
        </pc:spChg>
      </pc:sldChg>
      <pc:sldChg chg="modSp add mod ord">
        <pc:chgData name="Gabrielle O'Brien" userId="84253a4a-7f5f-41aa-b313-f8fde2d05afd" providerId="ADAL" clId="{A2C2C879-7D7B-451D-917F-18A60C2E36C0}" dt="2023-05-15T04:17:21.261" v="3059"/>
        <pc:sldMkLst>
          <pc:docMk/>
          <pc:sldMk cId="360601485" sldId="287"/>
        </pc:sldMkLst>
        <pc:spChg chg="mod">
          <ac:chgData name="Gabrielle O'Brien" userId="84253a4a-7f5f-41aa-b313-f8fde2d05afd" providerId="ADAL" clId="{A2C2C879-7D7B-451D-917F-18A60C2E36C0}" dt="2023-05-10T00:33:09.380" v="1068" actId="1076"/>
          <ac:spMkLst>
            <pc:docMk/>
            <pc:sldMk cId="360601485" sldId="287"/>
            <ac:spMk id="5" creationId="{AE607A5E-044B-81B2-B04A-A20B48CB24CD}"/>
          </ac:spMkLst>
        </pc:spChg>
        <pc:spChg chg="mod">
          <ac:chgData name="Gabrielle O'Brien" userId="84253a4a-7f5f-41aa-b313-f8fde2d05afd" providerId="ADAL" clId="{A2C2C879-7D7B-451D-917F-18A60C2E36C0}" dt="2023-05-10T00:33:06.130" v="1067" actId="1076"/>
          <ac:spMkLst>
            <pc:docMk/>
            <pc:sldMk cId="360601485" sldId="287"/>
            <ac:spMk id="6" creationId="{C461BE01-A458-74EF-342E-5ECD9E9094C3}"/>
          </ac:spMkLst>
        </pc:spChg>
      </pc:sldChg>
      <pc:sldChg chg="modSp add mod ord">
        <pc:chgData name="Gabrielle O'Brien" userId="84253a4a-7f5f-41aa-b313-f8fde2d05afd" providerId="ADAL" clId="{A2C2C879-7D7B-451D-917F-18A60C2E36C0}" dt="2023-05-15T04:17:27.411" v="3061"/>
        <pc:sldMkLst>
          <pc:docMk/>
          <pc:sldMk cId="4128248026" sldId="288"/>
        </pc:sldMkLst>
        <pc:spChg chg="mod">
          <ac:chgData name="Gabrielle O'Brien" userId="84253a4a-7f5f-41aa-b313-f8fde2d05afd" providerId="ADAL" clId="{A2C2C879-7D7B-451D-917F-18A60C2E36C0}" dt="2023-05-10T00:35:10.537" v="1116" actId="403"/>
          <ac:spMkLst>
            <pc:docMk/>
            <pc:sldMk cId="4128248026" sldId="288"/>
            <ac:spMk id="5" creationId="{AE607A5E-044B-81B2-B04A-A20B48CB24CD}"/>
          </ac:spMkLst>
        </pc:spChg>
        <pc:spChg chg="mod">
          <ac:chgData name="Gabrielle O'Brien" userId="84253a4a-7f5f-41aa-b313-f8fde2d05afd" providerId="ADAL" clId="{A2C2C879-7D7B-451D-917F-18A60C2E36C0}" dt="2023-05-10T00:42:13.306" v="1725" actId="403"/>
          <ac:spMkLst>
            <pc:docMk/>
            <pc:sldMk cId="4128248026" sldId="288"/>
            <ac:spMk id="6" creationId="{C461BE01-A458-74EF-342E-5ECD9E9094C3}"/>
          </ac:spMkLst>
        </pc:spChg>
      </pc:sldChg>
      <pc:sldChg chg="modSp add mod ord">
        <pc:chgData name="Gabrielle O'Brien" userId="84253a4a-7f5f-41aa-b313-f8fde2d05afd" providerId="ADAL" clId="{A2C2C879-7D7B-451D-917F-18A60C2E36C0}" dt="2023-05-15T04:17:38.544" v="3063"/>
        <pc:sldMkLst>
          <pc:docMk/>
          <pc:sldMk cId="3534999316" sldId="289"/>
        </pc:sldMkLst>
        <pc:spChg chg="mod">
          <ac:chgData name="Gabrielle O'Brien" userId="84253a4a-7f5f-41aa-b313-f8fde2d05afd" providerId="ADAL" clId="{A2C2C879-7D7B-451D-917F-18A60C2E36C0}" dt="2023-05-10T01:33:45.572" v="1731" actId="1076"/>
          <ac:spMkLst>
            <pc:docMk/>
            <pc:sldMk cId="3534999316" sldId="289"/>
            <ac:spMk id="5" creationId="{AE607A5E-044B-81B2-B04A-A20B48CB24CD}"/>
          </ac:spMkLst>
        </pc:spChg>
        <pc:spChg chg="mod">
          <ac:chgData name="Gabrielle O'Brien" userId="84253a4a-7f5f-41aa-b313-f8fde2d05afd" providerId="ADAL" clId="{A2C2C879-7D7B-451D-917F-18A60C2E36C0}" dt="2023-05-10T01:35:57.336" v="1787" actId="1076"/>
          <ac:spMkLst>
            <pc:docMk/>
            <pc:sldMk cId="3534999316" sldId="289"/>
            <ac:spMk id="6" creationId="{C461BE01-A458-74EF-342E-5ECD9E9094C3}"/>
          </ac:spMkLst>
        </pc:spChg>
      </pc:sldChg>
      <pc:sldChg chg="modSp add mod ord">
        <pc:chgData name="Gabrielle O'Brien" userId="84253a4a-7f5f-41aa-b313-f8fde2d05afd" providerId="ADAL" clId="{A2C2C879-7D7B-451D-917F-18A60C2E36C0}" dt="2023-05-15T05:29:03.881" v="3306" actId="6549"/>
        <pc:sldMkLst>
          <pc:docMk/>
          <pc:sldMk cId="1271589108" sldId="290"/>
        </pc:sldMkLst>
        <pc:spChg chg="mod">
          <ac:chgData name="Gabrielle O'Brien" userId="84253a4a-7f5f-41aa-b313-f8fde2d05afd" providerId="ADAL" clId="{A2C2C879-7D7B-451D-917F-18A60C2E36C0}" dt="2023-05-15T05:29:03.881" v="3306" actId="6549"/>
          <ac:spMkLst>
            <pc:docMk/>
            <pc:sldMk cId="1271589108" sldId="290"/>
            <ac:spMk id="5" creationId="{AE607A5E-044B-81B2-B04A-A20B48CB24CD}"/>
          </ac:spMkLst>
        </pc:spChg>
        <pc:spChg chg="mod">
          <ac:chgData name="Gabrielle O'Brien" userId="84253a4a-7f5f-41aa-b313-f8fde2d05afd" providerId="ADAL" clId="{A2C2C879-7D7B-451D-917F-18A60C2E36C0}" dt="2023-05-10T01:37:34.436" v="1870" actId="20577"/>
          <ac:spMkLst>
            <pc:docMk/>
            <pc:sldMk cId="1271589108" sldId="290"/>
            <ac:spMk id="6" creationId="{C461BE01-A458-74EF-342E-5ECD9E9094C3}"/>
          </ac:spMkLst>
        </pc:spChg>
      </pc:sldChg>
      <pc:sldChg chg="modSp add mod ord">
        <pc:chgData name="Gabrielle O'Brien" userId="84253a4a-7f5f-41aa-b313-f8fde2d05afd" providerId="ADAL" clId="{A2C2C879-7D7B-451D-917F-18A60C2E36C0}" dt="2023-05-15T04:17:49.716" v="3067"/>
        <pc:sldMkLst>
          <pc:docMk/>
          <pc:sldMk cId="455199480" sldId="291"/>
        </pc:sldMkLst>
        <pc:spChg chg="mod">
          <ac:chgData name="Gabrielle O'Brien" userId="84253a4a-7f5f-41aa-b313-f8fde2d05afd" providerId="ADAL" clId="{A2C2C879-7D7B-451D-917F-18A60C2E36C0}" dt="2023-05-10T01:39:35.091" v="1914" actId="403"/>
          <ac:spMkLst>
            <pc:docMk/>
            <pc:sldMk cId="455199480" sldId="291"/>
            <ac:spMk id="5" creationId="{AE607A5E-044B-81B2-B04A-A20B48CB24CD}"/>
          </ac:spMkLst>
        </pc:spChg>
        <pc:spChg chg="mod">
          <ac:chgData name="Gabrielle O'Brien" userId="84253a4a-7f5f-41aa-b313-f8fde2d05afd" providerId="ADAL" clId="{A2C2C879-7D7B-451D-917F-18A60C2E36C0}" dt="2023-05-10T01:45:24.397" v="2065" actId="403"/>
          <ac:spMkLst>
            <pc:docMk/>
            <pc:sldMk cId="455199480" sldId="291"/>
            <ac:spMk id="6" creationId="{C461BE01-A458-74EF-342E-5ECD9E9094C3}"/>
          </ac:spMkLst>
        </pc:spChg>
      </pc:sldChg>
      <pc:sldChg chg="modSp add mod ord">
        <pc:chgData name="Gabrielle O'Brien" userId="84253a4a-7f5f-41aa-b313-f8fde2d05afd" providerId="ADAL" clId="{A2C2C879-7D7B-451D-917F-18A60C2E36C0}" dt="2023-05-15T04:18:04.406" v="3071"/>
        <pc:sldMkLst>
          <pc:docMk/>
          <pc:sldMk cId="3095354829" sldId="292"/>
        </pc:sldMkLst>
        <pc:spChg chg="mod">
          <ac:chgData name="Gabrielle O'Brien" userId="84253a4a-7f5f-41aa-b313-f8fde2d05afd" providerId="ADAL" clId="{A2C2C879-7D7B-451D-917F-18A60C2E36C0}" dt="2023-05-10T01:42:15.025" v="1981" actId="1076"/>
          <ac:spMkLst>
            <pc:docMk/>
            <pc:sldMk cId="3095354829" sldId="292"/>
            <ac:spMk id="5" creationId="{AE607A5E-044B-81B2-B04A-A20B48CB24CD}"/>
          </ac:spMkLst>
        </pc:spChg>
        <pc:spChg chg="mod">
          <ac:chgData name="Gabrielle O'Brien" userId="84253a4a-7f5f-41aa-b313-f8fde2d05afd" providerId="ADAL" clId="{A2C2C879-7D7B-451D-917F-18A60C2E36C0}" dt="2023-05-10T01:45:18.732" v="2063" actId="403"/>
          <ac:spMkLst>
            <pc:docMk/>
            <pc:sldMk cId="3095354829" sldId="292"/>
            <ac:spMk id="6" creationId="{C461BE01-A458-74EF-342E-5ECD9E9094C3}"/>
          </ac:spMkLst>
        </pc:spChg>
      </pc:sldChg>
      <pc:sldChg chg="modSp add mod ord">
        <pc:chgData name="Gabrielle O'Brien" userId="84253a4a-7f5f-41aa-b313-f8fde2d05afd" providerId="ADAL" clId="{A2C2C879-7D7B-451D-917F-18A60C2E36C0}" dt="2023-05-15T04:27:36.488" v="3280"/>
        <pc:sldMkLst>
          <pc:docMk/>
          <pc:sldMk cId="2328473728" sldId="293"/>
        </pc:sldMkLst>
        <pc:spChg chg="mod">
          <ac:chgData name="Gabrielle O'Brien" userId="84253a4a-7f5f-41aa-b313-f8fde2d05afd" providerId="ADAL" clId="{A2C2C879-7D7B-451D-917F-18A60C2E36C0}" dt="2023-05-10T01:43:02.291" v="1989" actId="207"/>
          <ac:spMkLst>
            <pc:docMk/>
            <pc:sldMk cId="2328473728" sldId="293"/>
            <ac:spMk id="5" creationId="{AE607A5E-044B-81B2-B04A-A20B48CB24CD}"/>
          </ac:spMkLst>
        </pc:spChg>
        <pc:spChg chg="mod">
          <ac:chgData name="Gabrielle O'Brien" userId="84253a4a-7f5f-41aa-b313-f8fde2d05afd" providerId="ADAL" clId="{A2C2C879-7D7B-451D-917F-18A60C2E36C0}" dt="2023-05-10T01:45:12.332" v="2060" actId="403"/>
          <ac:spMkLst>
            <pc:docMk/>
            <pc:sldMk cId="2328473728" sldId="293"/>
            <ac:spMk id="6" creationId="{C461BE01-A458-74EF-342E-5ECD9E9094C3}"/>
          </ac:spMkLst>
        </pc:spChg>
      </pc:sldChg>
      <pc:sldChg chg="modSp add mod ord">
        <pc:chgData name="Gabrielle O'Brien" userId="84253a4a-7f5f-41aa-b313-f8fde2d05afd" providerId="ADAL" clId="{A2C2C879-7D7B-451D-917F-18A60C2E36C0}" dt="2023-05-15T04:15:45.019" v="3043"/>
        <pc:sldMkLst>
          <pc:docMk/>
          <pc:sldMk cId="1802750738" sldId="294"/>
        </pc:sldMkLst>
        <pc:spChg chg="mod">
          <ac:chgData name="Gabrielle O'Brien" userId="84253a4a-7f5f-41aa-b313-f8fde2d05afd" providerId="ADAL" clId="{A2C2C879-7D7B-451D-917F-18A60C2E36C0}" dt="2023-05-10T01:46:03.430" v="2069" actId="1076"/>
          <ac:spMkLst>
            <pc:docMk/>
            <pc:sldMk cId="1802750738" sldId="294"/>
            <ac:spMk id="5" creationId="{AE607A5E-044B-81B2-B04A-A20B48CB24CD}"/>
          </ac:spMkLst>
        </pc:spChg>
        <pc:spChg chg="mod">
          <ac:chgData name="Gabrielle O'Brien" userId="84253a4a-7f5f-41aa-b313-f8fde2d05afd" providerId="ADAL" clId="{A2C2C879-7D7B-451D-917F-18A60C2E36C0}" dt="2023-05-10T01:47:31.030" v="2113" actId="20577"/>
          <ac:spMkLst>
            <pc:docMk/>
            <pc:sldMk cId="1802750738" sldId="294"/>
            <ac:spMk id="6" creationId="{C461BE01-A458-74EF-342E-5ECD9E9094C3}"/>
          </ac:spMkLst>
        </pc:spChg>
      </pc:sldChg>
      <pc:sldChg chg="modSp add mod ord">
        <pc:chgData name="Gabrielle O'Brien" userId="84253a4a-7f5f-41aa-b313-f8fde2d05afd" providerId="ADAL" clId="{A2C2C879-7D7B-451D-917F-18A60C2E36C0}" dt="2023-05-15T04:16:07.265" v="3045"/>
        <pc:sldMkLst>
          <pc:docMk/>
          <pc:sldMk cId="3060940276" sldId="295"/>
        </pc:sldMkLst>
        <pc:spChg chg="mod">
          <ac:chgData name="Gabrielle O'Brien" userId="84253a4a-7f5f-41aa-b313-f8fde2d05afd" providerId="ADAL" clId="{A2C2C879-7D7B-451D-917F-18A60C2E36C0}" dt="2023-05-10T01:48:08.829" v="2116" actId="6549"/>
          <ac:spMkLst>
            <pc:docMk/>
            <pc:sldMk cId="3060940276" sldId="295"/>
            <ac:spMk id="5" creationId="{AE607A5E-044B-81B2-B04A-A20B48CB24CD}"/>
          </ac:spMkLst>
        </pc:spChg>
        <pc:spChg chg="mod">
          <ac:chgData name="Gabrielle O'Brien" userId="84253a4a-7f5f-41aa-b313-f8fde2d05afd" providerId="ADAL" clId="{A2C2C879-7D7B-451D-917F-18A60C2E36C0}" dt="2023-05-10T01:53:06.700" v="2336" actId="20577"/>
          <ac:spMkLst>
            <pc:docMk/>
            <pc:sldMk cId="3060940276" sldId="295"/>
            <ac:spMk id="6" creationId="{C461BE01-A458-74EF-342E-5ECD9E9094C3}"/>
          </ac:spMkLst>
        </pc:spChg>
      </pc:sldChg>
      <pc:sldChg chg="modSp add mod ord">
        <pc:chgData name="Gabrielle O'Brien" userId="84253a4a-7f5f-41aa-b313-f8fde2d05afd" providerId="ADAL" clId="{A2C2C879-7D7B-451D-917F-18A60C2E36C0}" dt="2023-05-15T04:16:18.043" v="3047"/>
        <pc:sldMkLst>
          <pc:docMk/>
          <pc:sldMk cId="1363650021" sldId="296"/>
        </pc:sldMkLst>
        <pc:spChg chg="mod">
          <ac:chgData name="Gabrielle O'Brien" userId="84253a4a-7f5f-41aa-b313-f8fde2d05afd" providerId="ADAL" clId="{A2C2C879-7D7B-451D-917F-18A60C2E36C0}" dt="2023-05-10T01:53:19.714" v="2339" actId="403"/>
          <ac:spMkLst>
            <pc:docMk/>
            <pc:sldMk cId="1363650021" sldId="296"/>
            <ac:spMk id="5" creationId="{AE607A5E-044B-81B2-B04A-A20B48CB24CD}"/>
          </ac:spMkLst>
        </pc:spChg>
        <pc:spChg chg="mod">
          <ac:chgData name="Gabrielle O'Brien" userId="84253a4a-7f5f-41aa-b313-f8fde2d05afd" providerId="ADAL" clId="{A2C2C879-7D7B-451D-917F-18A60C2E36C0}" dt="2023-05-10T01:53:15.696" v="2337" actId="1076"/>
          <ac:spMkLst>
            <pc:docMk/>
            <pc:sldMk cId="1363650021" sldId="296"/>
            <ac:spMk id="6" creationId="{C461BE01-A458-74EF-342E-5ECD9E9094C3}"/>
          </ac:spMkLst>
        </pc:spChg>
      </pc:sldChg>
      <pc:sldChg chg="modSp add mod ord">
        <pc:chgData name="Gabrielle O'Brien" userId="84253a4a-7f5f-41aa-b313-f8fde2d05afd" providerId="ADAL" clId="{A2C2C879-7D7B-451D-917F-18A60C2E36C0}" dt="2023-05-15T04:16:33.127" v="3049"/>
        <pc:sldMkLst>
          <pc:docMk/>
          <pc:sldMk cId="4186570675" sldId="297"/>
        </pc:sldMkLst>
        <pc:spChg chg="mod">
          <ac:chgData name="Gabrielle O'Brien" userId="84253a4a-7f5f-41aa-b313-f8fde2d05afd" providerId="ADAL" clId="{A2C2C879-7D7B-451D-917F-18A60C2E36C0}" dt="2023-05-10T01:53:52.312" v="2353" actId="207"/>
          <ac:spMkLst>
            <pc:docMk/>
            <pc:sldMk cId="4186570675" sldId="297"/>
            <ac:spMk id="5" creationId="{AE607A5E-044B-81B2-B04A-A20B48CB24CD}"/>
          </ac:spMkLst>
        </pc:spChg>
        <pc:spChg chg="mod">
          <ac:chgData name="Gabrielle O'Brien" userId="84253a4a-7f5f-41aa-b313-f8fde2d05afd" providerId="ADAL" clId="{A2C2C879-7D7B-451D-917F-18A60C2E36C0}" dt="2023-05-10T01:57:49.155" v="2401" actId="20577"/>
          <ac:spMkLst>
            <pc:docMk/>
            <pc:sldMk cId="4186570675" sldId="297"/>
            <ac:spMk id="6" creationId="{C461BE01-A458-74EF-342E-5ECD9E9094C3}"/>
          </ac:spMkLst>
        </pc:spChg>
      </pc:sldChg>
      <pc:sldChg chg="modSp add mod ord">
        <pc:chgData name="Gabrielle O'Brien" userId="84253a4a-7f5f-41aa-b313-f8fde2d05afd" providerId="ADAL" clId="{A2C2C879-7D7B-451D-917F-18A60C2E36C0}" dt="2023-05-15T04:17:55.050" v="3069"/>
        <pc:sldMkLst>
          <pc:docMk/>
          <pc:sldMk cId="474963192" sldId="298"/>
        </pc:sldMkLst>
        <pc:spChg chg="mod">
          <ac:chgData name="Gabrielle O'Brien" userId="84253a4a-7f5f-41aa-b313-f8fde2d05afd" providerId="ADAL" clId="{A2C2C879-7D7B-451D-917F-18A60C2E36C0}" dt="2023-05-10T01:58:13.939" v="2405"/>
          <ac:spMkLst>
            <pc:docMk/>
            <pc:sldMk cId="474963192" sldId="298"/>
            <ac:spMk id="5" creationId="{AE607A5E-044B-81B2-B04A-A20B48CB24CD}"/>
          </ac:spMkLst>
        </pc:spChg>
        <pc:spChg chg="mod">
          <ac:chgData name="Gabrielle O'Brien" userId="84253a4a-7f5f-41aa-b313-f8fde2d05afd" providerId="ADAL" clId="{A2C2C879-7D7B-451D-917F-18A60C2E36C0}" dt="2023-05-10T01:58:57.623" v="2447" actId="6549"/>
          <ac:spMkLst>
            <pc:docMk/>
            <pc:sldMk cId="474963192" sldId="298"/>
            <ac:spMk id="6" creationId="{C461BE01-A458-74EF-342E-5ECD9E9094C3}"/>
          </ac:spMkLst>
        </pc:spChg>
      </pc:sldChg>
      <pc:sldChg chg="modSp add mod ord">
        <pc:chgData name="Gabrielle O'Brien" userId="84253a4a-7f5f-41aa-b313-f8fde2d05afd" providerId="ADAL" clId="{A2C2C879-7D7B-451D-917F-18A60C2E36C0}" dt="2023-05-15T04:15:18.802" v="3039"/>
        <pc:sldMkLst>
          <pc:docMk/>
          <pc:sldMk cId="3140101080" sldId="299"/>
        </pc:sldMkLst>
        <pc:spChg chg="mod">
          <ac:chgData name="Gabrielle O'Brien" userId="84253a4a-7f5f-41aa-b313-f8fde2d05afd" providerId="ADAL" clId="{A2C2C879-7D7B-451D-917F-18A60C2E36C0}" dt="2023-05-10T01:59:16.542" v="2450" actId="6549"/>
          <ac:spMkLst>
            <pc:docMk/>
            <pc:sldMk cId="3140101080" sldId="299"/>
            <ac:spMk id="5" creationId="{AE607A5E-044B-81B2-B04A-A20B48CB24CD}"/>
          </ac:spMkLst>
        </pc:spChg>
        <pc:spChg chg="mod">
          <ac:chgData name="Gabrielle O'Brien" userId="84253a4a-7f5f-41aa-b313-f8fde2d05afd" providerId="ADAL" clId="{A2C2C879-7D7B-451D-917F-18A60C2E36C0}" dt="2023-05-10T01:59:54.701" v="2491" actId="20577"/>
          <ac:spMkLst>
            <pc:docMk/>
            <pc:sldMk cId="3140101080" sldId="299"/>
            <ac:spMk id="6" creationId="{C461BE01-A458-74EF-342E-5ECD9E9094C3}"/>
          </ac:spMkLst>
        </pc:spChg>
      </pc:sldChg>
      <pc:sldChg chg="modSp add mod setBg">
        <pc:chgData name="Gabrielle O'Brien" userId="84253a4a-7f5f-41aa-b313-f8fde2d05afd" providerId="ADAL" clId="{A2C2C879-7D7B-451D-917F-18A60C2E36C0}" dt="2023-05-15T04:30:06.641" v="3290"/>
        <pc:sldMkLst>
          <pc:docMk/>
          <pc:sldMk cId="3262565227" sldId="300"/>
        </pc:sldMkLst>
        <pc:spChg chg="mod">
          <ac:chgData name="Gabrielle O'Brien" userId="84253a4a-7f5f-41aa-b313-f8fde2d05afd" providerId="ADAL" clId="{A2C2C879-7D7B-451D-917F-18A60C2E36C0}" dt="2023-05-10T02:08:54.324" v="2778" actId="403"/>
          <ac:spMkLst>
            <pc:docMk/>
            <pc:sldMk cId="3262565227" sldId="300"/>
            <ac:spMk id="5" creationId="{AE607A5E-044B-81B2-B04A-A20B48CB24CD}"/>
          </ac:spMkLst>
        </pc:spChg>
        <pc:spChg chg="mod">
          <ac:chgData name="Gabrielle O'Brien" userId="84253a4a-7f5f-41aa-b313-f8fde2d05afd" providerId="ADAL" clId="{A2C2C879-7D7B-451D-917F-18A60C2E36C0}" dt="2023-05-10T02:08:45.411" v="2773" actId="20577"/>
          <ac:spMkLst>
            <pc:docMk/>
            <pc:sldMk cId="3262565227" sldId="300"/>
            <ac:spMk id="6" creationId="{C461BE01-A458-74EF-342E-5ECD9E9094C3}"/>
          </ac:spMkLst>
        </pc:spChg>
      </pc:sldChg>
      <pc:sldChg chg="addSp delSp modSp add mod modNotesTx">
        <pc:chgData name="Gabrielle O'Brien" userId="84253a4a-7f5f-41aa-b313-f8fde2d05afd" providerId="ADAL" clId="{A2C2C879-7D7B-451D-917F-18A60C2E36C0}" dt="2023-05-16T02:34:46.458" v="3378" actId="1076"/>
        <pc:sldMkLst>
          <pc:docMk/>
          <pc:sldMk cId="1374231299" sldId="301"/>
        </pc:sldMkLst>
        <pc:spChg chg="mod">
          <ac:chgData name="Gabrielle O'Brien" userId="84253a4a-7f5f-41aa-b313-f8fde2d05afd" providerId="ADAL" clId="{A2C2C879-7D7B-451D-917F-18A60C2E36C0}" dt="2023-05-15T03:58:03.762" v="2836" actId="1076"/>
          <ac:spMkLst>
            <pc:docMk/>
            <pc:sldMk cId="1374231299" sldId="301"/>
            <ac:spMk id="2" creationId="{E62D7805-F79A-7DB5-15E8-9CD848660C5B}"/>
          </ac:spMkLst>
        </pc:spChg>
        <pc:spChg chg="del mod">
          <ac:chgData name="Gabrielle O'Brien" userId="84253a4a-7f5f-41aa-b313-f8fde2d05afd" providerId="ADAL" clId="{A2C2C879-7D7B-451D-917F-18A60C2E36C0}" dt="2023-05-15T03:54:34.811" v="2821" actId="478"/>
          <ac:spMkLst>
            <pc:docMk/>
            <pc:sldMk cId="1374231299" sldId="301"/>
            <ac:spMk id="3" creationId="{B8A57725-D5B4-A68C-8D75-BA9BD1E3976F}"/>
          </ac:spMkLst>
        </pc:spChg>
        <pc:spChg chg="add mod">
          <ac:chgData name="Gabrielle O'Brien" userId="84253a4a-7f5f-41aa-b313-f8fde2d05afd" providerId="ADAL" clId="{A2C2C879-7D7B-451D-917F-18A60C2E36C0}" dt="2023-05-16T02:34:46.458" v="3378" actId="1076"/>
          <ac:spMkLst>
            <pc:docMk/>
            <pc:sldMk cId="1374231299" sldId="301"/>
            <ac:spMk id="4" creationId="{973555EB-7933-830E-A2A8-2B18942B4193}"/>
          </ac:spMkLst>
        </pc:spChg>
        <pc:picChg chg="del">
          <ac:chgData name="Gabrielle O'Brien" userId="84253a4a-7f5f-41aa-b313-f8fde2d05afd" providerId="ADAL" clId="{A2C2C879-7D7B-451D-917F-18A60C2E36C0}" dt="2023-05-15T03:57:38.742" v="2831" actId="478"/>
          <ac:picMkLst>
            <pc:docMk/>
            <pc:sldMk cId="1374231299" sldId="301"/>
            <ac:picMk id="4" creationId="{48B3189F-862C-5DAC-63AE-060003C54CCF}"/>
          </ac:picMkLst>
        </pc:picChg>
        <pc:picChg chg="add mod">
          <ac:chgData name="Gabrielle O'Brien" userId="84253a4a-7f5f-41aa-b313-f8fde2d05afd" providerId="ADAL" clId="{A2C2C879-7D7B-451D-917F-18A60C2E36C0}" dt="2023-05-16T02:33:44.251" v="3358" actId="1076"/>
          <ac:picMkLst>
            <pc:docMk/>
            <pc:sldMk cId="1374231299" sldId="301"/>
            <ac:picMk id="5" creationId="{DBA778A0-133A-5808-57C0-249CC9CA7599}"/>
          </ac:picMkLst>
        </pc:picChg>
        <pc:picChg chg="add mod">
          <ac:chgData name="Gabrielle O'Brien" userId="84253a4a-7f5f-41aa-b313-f8fde2d05afd" providerId="ADAL" clId="{A2C2C879-7D7B-451D-917F-18A60C2E36C0}" dt="2023-05-15T03:57:57.265" v="2835" actId="1076"/>
          <ac:picMkLst>
            <pc:docMk/>
            <pc:sldMk cId="1374231299" sldId="301"/>
            <ac:picMk id="6" creationId="{8553854F-0749-8B5B-CAD5-55F4DD26ED88}"/>
          </ac:picMkLst>
        </pc:picChg>
        <pc:picChg chg="del">
          <ac:chgData name="Gabrielle O'Brien" userId="84253a4a-7f5f-41aa-b313-f8fde2d05afd" providerId="ADAL" clId="{A2C2C879-7D7B-451D-917F-18A60C2E36C0}" dt="2023-05-15T03:57:34.997" v="2830" actId="478"/>
          <ac:picMkLst>
            <pc:docMk/>
            <pc:sldMk cId="1374231299" sldId="301"/>
            <ac:picMk id="7" creationId="{EEA90F66-591D-CC05-0342-0AEB396F3914}"/>
          </ac:picMkLst>
        </pc:picChg>
        <pc:picChg chg="add del mod">
          <ac:chgData name="Gabrielle O'Brien" userId="84253a4a-7f5f-41aa-b313-f8fde2d05afd" providerId="ADAL" clId="{A2C2C879-7D7B-451D-917F-18A60C2E36C0}" dt="2023-05-15T03:57:54.166" v="2834" actId="478"/>
          <ac:picMkLst>
            <pc:docMk/>
            <pc:sldMk cId="1374231299" sldId="301"/>
            <ac:picMk id="8" creationId="{A26E602B-1417-6B55-E307-175209EE5AC3}"/>
          </ac:picMkLst>
        </pc:picChg>
      </pc:sldChg>
      <pc:sldChg chg="new del ord">
        <pc:chgData name="Gabrielle O'Brien" userId="84253a4a-7f5f-41aa-b313-f8fde2d05afd" providerId="ADAL" clId="{A2C2C879-7D7B-451D-917F-18A60C2E36C0}" dt="2023-05-15T03:54:08.121" v="2791" actId="47"/>
        <pc:sldMkLst>
          <pc:docMk/>
          <pc:sldMk cId="3021777630" sldId="301"/>
        </pc:sldMkLst>
      </pc:sldChg>
      <pc:sldChg chg="add">
        <pc:chgData name="Gabrielle O'Brien" userId="84253a4a-7f5f-41aa-b313-f8fde2d05afd" providerId="ADAL" clId="{A2C2C879-7D7B-451D-917F-18A60C2E36C0}" dt="2023-05-15T03:58:21.282" v="2839" actId="2890"/>
        <pc:sldMkLst>
          <pc:docMk/>
          <pc:sldMk cId="2561072630" sldId="302"/>
        </pc:sldMkLst>
      </pc:sldChg>
      <pc:sldChg chg="add del">
        <pc:chgData name="Gabrielle O'Brien" userId="84253a4a-7f5f-41aa-b313-f8fde2d05afd" providerId="ADAL" clId="{A2C2C879-7D7B-451D-917F-18A60C2E36C0}" dt="2023-05-15T04:12:18.724" v="2882" actId="2696"/>
        <pc:sldMkLst>
          <pc:docMk/>
          <pc:sldMk cId="877494711" sldId="303"/>
        </pc:sldMkLst>
      </pc:sldChg>
      <pc:sldChg chg="modSp add mod setBg">
        <pc:chgData name="Gabrielle O'Brien" userId="84253a4a-7f5f-41aa-b313-f8fde2d05afd" providerId="ADAL" clId="{A2C2C879-7D7B-451D-917F-18A60C2E36C0}" dt="2023-05-15T04:35:15.722" v="3291"/>
        <pc:sldMkLst>
          <pc:docMk/>
          <pc:sldMk cId="4006436304" sldId="303"/>
        </pc:sldMkLst>
        <pc:spChg chg="mod">
          <ac:chgData name="Gabrielle O'Brien" userId="84253a4a-7f5f-41aa-b313-f8fde2d05afd" providerId="ADAL" clId="{A2C2C879-7D7B-451D-917F-18A60C2E36C0}" dt="2023-05-15T04:12:54.933" v="2935" actId="1076"/>
          <ac:spMkLst>
            <pc:docMk/>
            <pc:sldMk cId="4006436304" sldId="303"/>
            <ac:spMk id="5" creationId="{AE607A5E-044B-81B2-B04A-A20B48CB24CD}"/>
          </ac:spMkLst>
        </pc:spChg>
      </pc:sldChg>
      <pc:sldChg chg="add del">
        <pc:chgData name="Gabrielle O'Brien" userId="84253a4a-7f5f-41aa-b313-f8fde2d05afd" providerId="ADAL" clId="{A2C2C879-7D7B-451D-917F-18A60C2E36C0}" dt="2023-05-15T04:13:02.911" v="2937" actId="47"/>
        <pc:sldMkLst>
          <pc:docMk/>
          <pc:sldMk cId="3475970640" sldId="304"/>
        </pc:sldMkLst>
      </pc:sldChg>
      <pc:sldChg chg="modSp add mod ord setBg">
        <pc:chgData name="Gabrielle O'Brien" userId="84253a4a-7f5f-41aa-b313-f8fde2d05afd" providerId="ADAL" clId="{A2C2C879-7D7B-451D-917F-18A60C2E36C0}" dt="2023-05-15T04:28:45.256" v="3284"/>
        <pc:sldMkLst>
          <pc:docMk/>
          <pc:sldMk cId="4020103006" sldId="304"/>
        </pc:sldMkLst>
        <pc:spChg chg="mod">
          <ac:chgData name="Gabrielle O'Brien" userId="84253a4a-7f5f-41aa-b313-f8fde2d05afd" providerId="ADAL" clId="{A2C2C879-7D7B-451D-917F-18A60C2E36C0}" dt="2023-05-15T04:13:34.273" v="2983" actId="20577"/>
          <ac:spMkLst>
            <pc:docMk/>
            <pc:sldMk cId="4020103006" sldId="304"/>
            <ac:spMk id="5" creationId="{AE607A5E-044B-81B2-B04A-A20B48CB24CD}"/>
          </ac:spMkLst>
        </pc:spChg>
      </pc:sldChg>
      <pc:sldChg chg="add del">
        <pc:chgData name="Gabrielle O'Brien" userId="84253a4a-7f5f-41aa-b313-f8fde2d05afd" providerId="ADAL" clId="{A2C2C879-7D7B-451D-917F-18A60C2E36C0}" dt="2023-05-15T04:13:00.261" v="2936" actId="47"/>
        <pc:sldMkLst>
          <pc:docMk/>
          <pc:sldMk cId="241577361" sldId="305"/>
        </pc:sldMkLst>
      </pc:sldChg>
      <pc:sldChg chg="modSp add mod ord setBg">
        <pc:chgData name="Gabrielle O'Brien" userId="84253a4a-7f5f-41aa-b313-f8fde2d05afd" providerId="ADAL" clId="{A2C2C879-7D7B-451D-917F-18A60C2E36C0}" dt="2023-05-15T04:36:24.251" v="3296"/>
        <pc:sldMkLst>
          <pc:docMk/>
          <pc:sldMk cId="2729433457" sldId="305"/>
        </pc:sldMkLst>
        <pc:spChg chg="mod">
          <ac:chgData name="Gabrielle O'Brien" userId="84253a4a-7f5f-41aa-b313-f8fde2d05afd" providerId="ADAL" clId="{A2C2C879-7D7B-451D-917F-18A60C2E36C0}" dt="2023-05-15T04:13:47.658" v="3008" actId="6549"/>
          <ac:spMkLst>
            <pc:docMk/>
            <pc:sldMk cId="2729433457" sldId="305"/>
            <ac:spMk id="5" creationId="{AE607A5E-044B-81B2-B04A-A20B48CB24CD}"/>
          </ac:spMkLst>
        </pc:spChg>
      </pc:sldChg>
      <pc:sldChg chg="modSp add mod setBg">
        <pc:chgData name="Gabrielle O'Brien" userId="84253a4a-7f5f-41aa-b313-f8fde2d05afd" providerId="ADAL" clId="{A2C2C879-7D7B-451D-917F-18A60C2E36C0}" dt="2023-05-15T04:35:33.475" v="3292"/>
        <pc:sldMkLst>
          <pc:docMk/>
          <pc:sldMk cId="3451233997" sldId="306"/>
        </pc:sldMkLst>
        <pc:spChg chg="mod">
          <ac:chgData name="Gabrielle O'Brien" userId="84253a4a-7f5f-41aa-b313-f8fde2d05afd" providerId="ADAL" clId="{A2C2C879-7D7B-451D-917F-18A60C2E36C0}" dt="2023-05-15T04:14:23.479" v="3035" actId="20577"/>
          <ac:spMkLst>
            <pc:docMk/>
            <pc:sldMk cId="3451233997" sldId="306"/>
            <ac:spMk id="5" creationId="{AE607A5E-044B-81B2-B04A-A20B48CB24CD}"/>
          </ac:spMkLst>
        </pc:spChg>
      </pc:sldChg>
      <pc:sldChg chg="add del">
        <pc:chgData name="Gabrielle O'Brien" userId="84253a4a-7f5f-41aa-b313-f8fde2d05afd" providerId="ADAL" clId="{A2C2C879-7D7B-451D-917F-18A60C2E36C0}" dt="2023-05-15T04:27:58.036" v="3281" actId="47"/>
        <pc:sldMkLst>
          <pc:docMk/>
          <pc:sldMk cId="4153039972" sldId="307"/>
        </pc:sldMkLst>
      </pc:sldChg>
      <pc:sldChg chg="modSp add mod ord">
        <pc:chgData name="Gabrielle O'Brien" userId="84253a4a-7f5f-41aa-b313-f8fde2d05afd" providerId="ADAL" clId="{A2C2C879-7D7B-451D-917F-18A60C2E36C0}" dt="2023-05-15T04:40:46.325" v="3298"/>
        <pc:sldMkLst>
          <pc:docMk/>
          <pc:sldMk cId="1144218571" sldId="308"/>
        </pc:sldMkLst>
        <pc:spChg chg="mod">
          <ac:chgData name="Gabrielle O'Brien" userId="84253a4a-7f5f-41aa-b313-f8fde2d05afd" providerId="ADAL" clId="{A2C2C879-7D7B-451D-917F-18A60C2E36C0}" dt="2023-05-15T04:23:32.630" v="3249" actId="20577"/>
          <ac:spMkLst>
            <pc:docMk/>
            <pc:sldMk cId="1144218571" sldId="308"/>
            <ac:spMk id="5" creationId="{AE607A5E-044B-81B2-B04A-A20B48CB24CD}"/>
          </ac:spMkLst>
        </pc:spChg>
        <pc:spChg chg="mod">
          <ac:chgData name="Gabrielle O'Brien" userId="84253a4a-7f5f-41aa-b313-f8fde2d05afd" providerId="ADAL" clId="{A2C2C879-7D7B-451D-917F-18A60C2E36C0}" dt="2023-05-15T04:25:41.722" v="3276" actId="20577"/>
          <ac:spMkLst>
            <pc:docMk/>
            <pc:sldMk cId="1144218571" sldId="308"/>
            <ac:spMk id="6" creationId="{C461BE01-A458-74EF-342E-5ECD9E9094C3}"/>
          </ac:spMkLst>
        </pc:spChg>
      </pc:sldChg>
      <pc:sldChg chg="new del">
        <pc:chgData name="Gabrielle O'Brien" userId="84253a4a-7f5f-41aa-b313-f8fde2d05afd" providerId="ADAL" clId="{A2C2C879-7D7B-451D-917F-18A60C2E36C0}" dt="2023-05-15T04:22:56.154" v="3194" actId="2696"/>
        <pc:sldMkLst>
          <pc:docMk/>
          <pc:sldMk cId="1560612458" sldId="308"/>
        </pc:sldMkLst>
      </pc:sldChg>
    </pc:docChg>
  </pc:docChgLst>
  <pc:docChgLst>
    <pc:chgData name="Darren Britten" userId="S::darren.britten@utas.edu.au::63388241-b276-48b3-b093-66a84b9fb54e" providerId="AD" clId="Web-{52153499-14BF-4D88-99EC-2DF82456B69B}"/>
    <pc:docChg chg="modSld">
      <pc:chgData name="Darren Britten" userId="S::darren.britten@utas.edu.au::63388241-b276-48b3-b093-66a84b9fb54e" providerId="AD" clId="Web-{52153499-14BF-4D88-99EC-2DF82456B69B}" dt="2023-05-15T04:30:17.379" v="12" actId="20577"/>
      <pc:docMkLst>
        <pc:docMk/>
      </pc:docMkLst>
      <pc:sldChg chg="modSp">
        <pc:chgData name="Darren Britten" userId="S::darren.britten@utas.edu.au::63388241-b276-48b3-b093-66a84b9fb54e" providerId="AD" clId="Web-{52153499-14BF-4D88-99EC-2DF82456B69B}" dt="2023-05-15T04:30:17.379" v="12" actId="20577"/>
        <pc:sldMkLst>
          <pc:docMk/>
          <pc:sldMk cId="4128248026" sldId="288"/>
        </pc:sldMkLst>
        <pc:spChg chg="mod">
          <ac:chgData name="Darren Britten" userId="S::darren.britten@utas.edu.au::63388241-b276-48b3-b093-66a84b9fb54e" providerId="AD" clId="Web-{52153499-14BF-4D88-99EC-2DF82456B69B}" dt="2023-05-15T04:30:17.379" v="12" actId="20577"/>
          <ac:spMkLst>
            <pc:docMk/>
            <pc:sldMk cId="4128248026" sldId="288"/>
            <ac:spMk id="6" creationId="{C461BE01-A458-74EF-342E-5ECD9E9094C3}"/>
          </ac:spMkLst>
        </pc:spChg>
      </pc:sldChg>
      <pc:sldChg chg="modSp">
        <pc:chgData name="Darren Britten" userId="S::darren.britten@utas.edu.au::63388241-b276-48b3-b093-66a84b9fb54e" providerId="AD" clId="Web-{52153499-14BF-4D88-99EC-2DF82456B69B}" dt="2023-05-15T04:29:30.237" v="1" actId="20577"/>
        <pc:sldMkLst>
          <pc:docMk/>
          <pc:sldMk cId="2328473728" sldId="293"/>
        </pc:sldMkLst>
        <pc:spChg chg="mod">
          <ac:chgData name="Darren Britten" userId="S::darren.britten@utas.edu.au::63388241-b276-48b3-b093-66a84b9fb54e" providerId="AD" clId="Web-{52153499-14BF-4D88-99EC-2DF82456B69B}" dt="2023-05-15T04:29:30.237" v="1" actId="20577"/>
          <ac:spMkLst>
            <pc:docMk/>
            <pc:sldMk cId="2328473728" sldId="293"/>
            <ac:spMk id="6" creationId="{C461BE01-A458-74EF-342E-5ECD9E9094C3}"/>
          </ac:spMkLst>
        </pc:spChg>
      </pc:sldChg>
    </pc:docChg>
  </pc:docChgLst>
  <pc:docChgLst>
    <pc:chgData name="Gabrielle O'Brien" userId="S::gabrielle.obrien@utas.edu.au::84253a4a-7f5f-41aa-b313-f8fde2d05afd" providerId="AD" clId="Web-{C6380336-E0DC-4DEC-8C8B-163ACB82F443}"/>
    <pc:docChg chg="modSld">
      <pc:chgData name="Gabrielle O'Brien" userId="S::gabrielle.obrien@utas.edu.au::84253a4a-7f5f-41aa-b313-f8fde2d05afd" providerId="AD" clId="Web-{C6380336-E0DC-4DEC-8C8B-163ACB82F443}" dt="2023-05-16T02:31:56.483" v="22" actId="20577"/>
      <pc:docMkLst>
        <pc:docMk/>
      </pc:docMkLst>
      <pc:sldChg chg="modSp">
        <pc:chgData name="Gabrielle O'Brien" userId="S::gabrielle.obrien@utas.edu.au::84253a4a-7f5f-41aa-b313-f8fde2d05afd" providerId="AD" clId="Web-{C6380336-E0DC-4DEC-8C8B-163ACB82F443}" dt="2023-05-16T02:31:56.483" v="22" actId="20577"/>
        <pc:sldMkLst>
          <pc:docMk/>
          <pc:sldMk cId="474963192" sldId="298"/>
        </pc:sldMkLst>
        <pc:spChg chg="mod">
          <ac:chgData name="Gabrielle O'Brien" userId="S::gabrielle.obrien@utas.edu.au::84253a4a-7f5f-41aa-b313-f8fde2d05afd" providerId="AD" clId="Web-{C6380336-E0DC-4DEC-8C8B-163ACB82F443}" dt="2023-05-16T02:31:56.483" v="22" actId="20577"/>
          <ac:spMkLst>
            <pc:docMk/>
            <pc:sldMk cId="474963192" sldId="298"/>
            <ac:spMk id="6" creationId="{C461BE01-A458-74EF-342E-5ECD9E9094C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C857A1-FFFD-4CEC-871C-E7065200EC0C}" type="datetimeFigureOut">
              <a:rPr lang="en-AU" smtClean="0"/>
              <a:t>16/05/2024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E70E5F-527F-4574-8986-ABC10532EBFD}" type="slidenum">
              <a:rPr lang="en-AU" smtClean="0"/>
              <a:t>‹#›</a:t>
            </a:fld>
            <a:endParaRPr lang="en-AU"/>
          </a:p>
        </p:txBody>
      </p:sp>
    </p:spTree>
    <p:extLst>
      <p:ext uri="{BB962C8B-B14F-4D97-AF65-F5344CB8AC3E}">
        <p14:creationId xmlns:p14="http://schemas.microsoft.com/office/powerpoint/2010/main" val="210921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1</a:t>
            </a:fld>
            <a:endParaRPr lang="en-AU"/>
          </a:p>
        </p:txBody>
      </p:sp>
    </p:spTree>
    <p:extLst>
      <p:ext uri="{BB962C8B-B14F-4D97-AF65-F5344CB8AC3E}">
        <p14:creationId xmlns:p14="http://schemas.microsoft.com/office/powerpoint/2010/main" val="422944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14</a:t>
            </a:fld>
            <a:endParaRPr lang="en-AU"/>
          </a:p>
        </p:txBody>
      </p:sp>
    </p:spTree>
    <p:extLst>
      <p:ext uri="{BB962C8B-B14F-4D97-AF65-F5344CB8AC3E}">
        <p14:creationId xmlns:p14="http://schemas.microsoft.com/office/powerpoint/2010/main" val="3594978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17</a:t>
            </a:fld>
            <a:endParaRPr lang="en-AU"/>
          </a:p>
        </p:txBody>
      </p:sp>
    </p:spTree>
    <p:extLst>
      <p:ext uri="{BB962C8B-B14F-4D97-AF65-F5344CB8AC3E}">
        <p14:creationId xmlns:p14="http://schemas.microsoft.com/office/powerpoint/2010/main" val="1468258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19</a:t>
            </a:fld>
            <a:endParaRPr lang="en-AU"/>
          </a:p>
        </p:txBody>
      </p:sp>
    </p:spTree>
    <p:extLst>
      <p:ext uri="{BB962C8B-B14F-4D97-AF65-F5344CB8AC3E}">
        <p14:creationId xmlns:p14="http://schemas.microsoft.com/office/powerpoint/2010/main" val="3613186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20</a:t>
            </a:fld>
            <a:endParaRPr lang="en-AU"/>
          </a:p>
        </p:txBody>
      </p:sp>
    </p:spTree>
    <p:extLst>
      <p:ext uri="{BB962C8B-B14F-4D97-AF65-F5344CB8AC3E}">
        <p14:creationId xmlns:p14="http://schemas.microsoft.com/office/powerpoint/2010/main" val="323703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2</a:t>
            </a:fld>
            <a:endParaRPr lang="en-AU"/>
          </a:p>
        </p:txBody>
      </p:sp>
    </p:spTree>
    <p:extLst>
      <p:ext uri="{BB962C8B-B14F-4D97-AF65-F5344CB8AC3E}">
        <p14:creationId xmlns:p14="http://schemas.microsoft.com/office/powerpoint/2010/main" val="2626743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E70E5F-527F-4574-8986-ABC10532EBFD}" type="slidenum">
              <a:rPr lang="en-AU" smtClean="0"/>
              <a:t>3</a:t>
            </a:fld>
            <a:endParaRPr lang="en-AU"/>
          </a:p>
        </p:txBody>
      </p:sp>
    </p:spTree>
    <p:extLst>
      <p:ext uri="{BB962C8B-B14F-4D97-AF65-F5344CB8AC3E}">
        <p14:creationId xmlns:p14="http://schemas.microsoft.com/office/powerpoint/2010/main" val="3767071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4</a:t>
            </a:fld>
            <a:endParaRPr lang="en-AU"/>
          </a:p>
        </p:txBody>
      </p:sp>
    </p:spTree>
    <p:extLst>
      <p:ext uri="{BB962C8B-B14F-4D97-AF65-F5344CB8AC3E}">
        <p14:creationId xmlns:p14="http://schemas.microsoft.com/office/powerpoint/2010/main" val="1065501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5</a:t>
            </a:fld>
            <a:endParaRPr lang="en-AU"/>
          </a:p>
        </p:txBody>
      </p:sp>
    </p:spTree>
    <p:extLst>
      <p:ext uri="{BB962C8B-B14F-4D97-AF65-F5344CB8AC3E}">
        <p14:creationId xmlns:p14="http://schemas.microsoft.com/office/powerpoint/2010/main" val="1662424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6</a:t>
            </a:fld>
            <a:endParaRPr lang="en-AU"/>
          </a:p>
        </p:txBody>
      </p:sp>
    </p:spTree>
    <p:extLst>
      <p:ext uri="{BB962C8B-B14F-4D97-AF65-F5344CB8AC3E}">
        <p14:creationId xmlns:p14="http://schemas.microsoft.com/office/powerpoint/2010/main" val="323690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7</a:t>
            </a:fld>
            <a:endParaRPr lang="en-AU"/>
          </a:p>
        </p:txBody>
      </p:sp>
    </p:spTree>
    <p:extLst>
      <p:ext uri="{BB962C8B-B14F-4D97-AF65-F5344CB8AC3E}">
        <p14:creationId xmlns:p14="http://schemas.microsoft.com/office/powerpoint/2010/main" val="1260497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8</a:t>
            </a:fld>
            <a:endParaRPr lang="en-AU"/>
          </a:p>
        </p:txBody>
      </p:sp>
    </p:spTree>
    <p:extLst>
      <p:ext uri="{BB962C8B-B14F-4D97-AF65-F5344CB8AC3E}">
        <p14:creationId xmlns:p14="http://schemas.microsoft.com/office/powerpoint/2010/main" val="1447630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E70E5F-527F-4574-8986-ABC10532EBFD}" type="slidenum">
              <a:rPr lang="en-AU" smtClean="0"/>
              <a:t>9</a:t>
            </a:fld>
            <a:endParaRPr lang="en-AU"/>
          </a:p>
        </p:txBody>
      </p:sp>
    </p:spTree>
    <p:extLst>
      <p:ext uri="{BB962C8B-B14F-4D97-AF65-F5344CB8AC3E}">
        <p14:creationId xmlns:p14="http://schemas.microsoft.com/office/powerpoint/2010/main" val="3781832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675-84F1-9C69-3268-394B7D6547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BC93CFF-CE6C-FE39-DBBF-02DF88725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E0D68FF-F0E7-8279-6130-CF6814504E29}"/>
              </a:ext>
            </a:extLst>
          </p:cNvPr>
          <p:cNvSpPr>
            <a:spLocks noGrp="1"/>
          </p:cNvSpPr>
          <p:nvPr>
            <p:ph type="dt" sz="half" idx="10"/>
          </p:nvPr>
        </p:nvSpPr>
        <p:spPr/>
        <p:txBody>
          <a:bodyPr/>
          <a:lstStyle/>
          <a:p>
            <a:fld id="{BB929F1D-D169-4F40-AA5A-E13400AA3B7A}" type="datetimeFigureOut">
              <a:rPr lang="en-AU" smtClean="0"/>
              <a:t>16/05/2024</a:t>
            </a:fld>
            <a:endParaRPr lang="en-AU"/>
          </a:p>
        </p:txBody>
      </p:sp>
      <p:sp>
        <p:nvSpPr>
          <p:cNvPr id="5" name="Footer Placeholder 4">
            <a:extLst>
              <a:ext uri="{FF2B5EF4-FFF2-40B4-BE49-F238E27FC236}">
                <a16:creationId xmlns:a16="http://schemas.microsoft.com/office/drawing/2014/main" id="{8B71A0A2-181E-D827-1D17-AA8046F3AFE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DD95E44-4BA6-E70D-D408-054B04C20DF8}"/>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1715165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5E98-1E66-6734-F6FA-AD82A1513A1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958FD20-78F8-4595-D58B-C2981CDC48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FB94EC6-EBAE-680E-528B-EC0ED6176130}"/>
              </a:ext>
            </a:extLst>
          </p:cNvPr>
          <p:cNvSpPr>
            <a:spLocks noGrp="1"/>
          </p:cNvSpPr>
          <p:nvPr>
            <p:ph type="dt" sz="half" idx="10"/>
          </p:nvPr>
        </p:nvSpPr>
        <p:spPr/>
        <p:txBody>
          <a:bodyPr/>
          <a:lstStyle/>
          <a:p>
            <a:fld id="{BB929F1D-D169-4F40-AA5A-E13400AA3B7A}" type="datetimeFigureOut">
              <a:rPr lang="en-AU" smtClean="0"/>
              <a:t>16/05/2024</a:t>
            </a:fld>
            <a:endParaRPr lang="en-AU"/>
          </a:p>
        </p:txBody>
      </p:sp>
      <p:sp>
        <p:nvSpPr>
          <p:cNvPr id="5" name="Footer Placeholder 4">
            <a:extLst>
              <a:ext uri="{FF2B5EF4-FFF2-40B4-BE49-F238E27FC236}">
                <a16:creationId xmlns:a16="http://schemas.microsoft.com/office/drawing/2014/main" id="{99B91807-72E0-8915-62CC-AA6833DE593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7F08A3B-8E38-045D-F372-D76279E591E6}"/>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292990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45BDD4-9277-7F0D-E101-D5CEB90355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A67C486-BF3A-6569-CE6B-8867D3833D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EF9748D-D82F-B73B-A8CA-57EE0700FAC4}"/>
              </a:ext>
            </a:extLst>
          </p:cNvPr>
          <p:cNvSpPr>
            <a:spLocks noGrp="1"/>
          </p:cNvSpPr>
          <p:nvPr>
            <p:ph type="dt" sz="half" idx="10"/>
          </p:nvPr>
        </p:nvSpPr>
        <p:spPr/>
        <p:txBody>
          <a:bodyPr/>
          <a:lstStyle/>
          <a:p>
            <a:fld id="{BB929F1D-D169-4F40-AA5A-E13400AA3B7A}" type="datetimeFigureOut">
              <a:rPr lang="en-AU" smtClean="0"/>
              <a:t>16/05/2024</a:t>
            </a:fld>
            <a:endParaRPr lang="en-AU"/>
          </a:p>
        </p:txBody>
      </p:sp>
      <p:sp>
        <p:nvSpPr>
          <p:cNvPr id="5" name="Footer Placeholder 4">
            <a:extLst>
              <a:ext uri="{FF2B5EF4-FFF2-40B4-BE49-F238E27FC236}">
                <a16:creationId xmlns:a16="http://schemas.microsoft.com/office/drawing/2014/main" id="{64A14A44-58EB-CA2E-4C46-286600227BA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6F41795-D945-9FB2-E147-7168DC8994A8}"/>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626027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1F707-1FE4-3E69-67B2-13DD1C03DB8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F38842B-41EE-0EC6-2F32-1DFD35E1A5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3CA238E-A556-59F7-3136-9D252EB24753}"/>
              </a:ext>
            </a:extLst>
          </p:cNvPr>
          <p:cNvSpPr>
            <a:spLocks noGrp="1"/>
          </p:cNvSpPr>
          <p:nvPr>
            <p:ph type="dt" sz="half" idx="10"/>
          </p:nvPr>
        </p:nvSpPr>
        <p:spPr/>
        <p:txBody>
          <a:bodyPr/>
          <a:lstStyle/>
          <a:p>
            <a:fld id="{BB929F1D-D169-4F40-AA5A-E13400AA3B7A}" type="datetimeFigureOut">
              <a:rPr lang="en-AU" smtClean="0"/>
              <a:t>16/05/2024</a:t>
            </a:fld>
            <a:endParaRPr lang="en-AU"/>
          </a:p>
        </p:txBody>
      </p:sp>
      <p:sp>
        <p:nvSpPr>
          <p:cNvPr id="5" name="Footer Placeholder 4">
            <a:extLst>
              <a:ext uri="{FF2B5EF4-FFF2-40B4-BE49-F238E27FC236}">
                <a16:creationId xmlns:a16="http://schemas.microsoft.com/office/drawing/2014/main" id="{47B120FD-BF60-DA63-C232-E490ABEE12A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588938A-F707-C021-258F-017249826417}"/>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3892578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00242-E206-1860-6A5B-B43A19DED8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392E386-B0B6-F0BE-E639-C8744E30DD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BE24B5-65D8-91D2-EC43-CDF15587739A}"/>
              </a:ext>
            </a:extLst>
          </p:cNvPr>
          <p:cNvSpPr>
            <a:spLocks noGrp="1"/>
          </p:cNvSpPr>
          <p:nvPr>
            <p:ph type="dt" sz="half" idx="10"/>
          </p:nvPr>
        </p:nvSpPr>
        <p:spPr/>
        <p:txBody>
          <a:bodyPr/>
          <a:lstStyle/>
          <a:p>
            <a:fld id="{BB929F1D-D169-4F40-AA5A-E13400AA3B7A}" type="datetimeFigureOut">
              <a:rPr lang="en-AU" smtClean="0"/>
              <a:t>16/05/2024</a:t>
            </a:fld>
            <a:endParaRPr lang="en-AU"/>
          </a:p>
        </p:txBody>
      </p:sp>
      <p:sp>
        <p:nvSpPr>
          <p:cNvPr id="5" name="Footer Placeholder 4">
            <a:extLst>
              <a:ext uri="{FF2B5EF4-FFF2-40B4-BE49-F238E27FC236}">
                <a16:creationId xmlns:a16="http://schemas.microsoft.com/office/drawing/2014/main" id="{03192AA7-499A-E2CE-19B2-AF1C34F083B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054FE7C-27D7-8A3B-6629-95CB0D5C8F4C}"/>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1146486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DFCD-A636-BAD8-8F69-D3A9FA20645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DAD7790-102E-8090-25A4-0584199DC5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ACEFD2D-A545-DE17-A31C-995B55A580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FA67BB1-0F11-6158-ED21-C9C02216563F}"/>
              </a:ext>
            </a:extLst>
          </p:cNvPr>
          <p:cNvSpPr>
            <a:spLocks noGrp="1"/>
          </p:cNvSpPr>
          <p:nvPr>
            <p:ph type="dt" sz="half" idx="10"/>
          </p:nvPr>
        </p:nvSpPr>
        <p:spPr/>
        <p:txBody>
          <a:bodyPr/>
          <a:lstStyle/>
          <a:p>
            <a:fld id="{BB929F1D-D169-4F40-AA5A-E13400AA3B7A}" type="datetimeFigureOut">
              <a:rPr lang="en-AU" smtClean="0"/>
              <a:t>16/05/2024</a:t>
            </a:fld>
            <a:endParaRPr lang="en-AU"/>
          </a:p>
        </p:txBody>
      </p:sp>
      <p:sp>
        <p:nvSpPr>
          <p:cNvPr id="6" name="Footer Placeholder 5">
            <a:extLst>
              <a:ext uri="{FF2B5EF4-FFF2-40B4-BE49-F238E27FC236}">
                <a16:creationId xmlns:a16="http://schemas.microsoft.com/office/drawing/2014/main" id="{50C36DB7-74C4-112E-6207-57C9EBE2EA3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A145B3B-E783-941C-BEBA-CA364983C7DD}"/>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160885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D7B47-EB3F-1661-4566-7E13199D655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FE496DC-BD80-5A3B-4873-35DF035BFC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6E38B1-D28B-7827-7B5D-7EBBEE843C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6BC53B0-9408-43E1-FDDD-3932B24202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5C69F7-56AC-BC82-FC86-F4B19A391D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E2913B1-BB4D-DB7B-9646-CA0531268110}"/>
              </a:ext>
            </a:extLst>
          </p:cNvPr>
          <p:cNvSpPr>
            <a:spLocks noGrp="1"/>
          </p:cNvSpPr>
          <p:nvPr>
            <p:ph type="dt" sz="half" idx="10"/>
          </p:nvPr>
        </p:nvSpPr>
        <p:spPr/>
        <p:txBody>
          <a:bodyPr/>
          <a:lstStyle/>
          <a:p>
            <a:fld id="{BB929F1D-D169-4F40-AA5A-E13400AA3B7A}" type="datetimeFigureOut">
              <a:rPr lang="en-AU" smtClean="0"/>
              <a:t>16/05/2024</a:t>
            </a:fld>
            <a:endParaRPr lang="en-AU"/>
          </a:p>
        </p:txBody>
      </p:sp>
      <p:sp>
        <p:nvSpPr>
          <p:cNvPr id="8" name="Footer Placeholder 7">
            <a:extLst>
              <a:ext uri="{FF2B5EF4-FFF2-40B4-BE49-F238E27FC236}">
                <a16:creationId xmlns:a16="http://schemas.microsoft.com/office/drawing/2014/main" id="{0CD7D0C4-E200-8D40-7E88-987239E6617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E4E5F4F-8E54-97C1-2E46-330972737C5D}"/>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2068038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287E5-910E-B679-BC6B-EB30B109229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633560F-88A4-566D-FB74-37688C34C600}"/>
              </a:ext>
            </a:extLst>
          </p:cNvPr>
          <p:cNvSpPr>
            <a:spLocks noGrp="1"/>
          </p:cNvSpPr>
          <p:nvPr>
            <p:ph type="dt" sz="half" idx="10"/>
          </p:nvPr>
        </p:nvSpPr>
        <p:spPr/>
        <p:txBody>
          <a:bodyPr/>
          <a:lstStyle/>
          <a:p>
            <a:fld id="{BB929F1D-D169-4F40-AA5A-E13400AA3B7A}" type="datetimeFigureOut">
              <a:rPr lang="en-AU" smtClean="0"/>
              <a:t>16/05/2024</a:t>
            </a:fld>
            <a:endParaRPr lang="en-AU"/>
          </a:p>
        </p:txBody>
      </p:sp>
      <p:sp>
        <p:nvSpPr>
          <p:cNvPr id="4" name="Footer Placeholder 3">
            <a:extLst>
              <a:ext uri="{FF2B5EF4-FFF2-40B4-BE49-F238E27FC236}">
                <a16:creationId xmlns:a16="http://schemas.microsoft.com/office/drawing/2014/main" id="{20AD1339-A58B-E51E-F1EF-5BA12FC8E74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C605292-0072-222B-9DB2-93F4A93640C9}"/>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2709767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582DDE-707E-1289-CBB4-F1000A99EB8B}"/>
              </a:ext>
            </a:extLst>
          </p:cNvPr>
          <p:cNvSpPr>
            <a:spLocks noGrp="1"/>
          </p:cNvSpPr>
          <p:nvPr>
            <p:ph type="dt" sz="half" idx="10"/>
          </p:nvPr>
        </p:nvSpPr>
        <p:spPr/>
        <p:txBody>
          <a:bodyPr/>
          <a:lstStyle/>
          <a:p>
            <a:fld id="{BB929F1D-D169-4F40-AA5A-E13400AA3B7A}" type="datetimeFigureOut">
              <a:rPr lang="en-AU" smtClean="0"/>
              <a:t>16/05/2024</a:t>
            </a:fld>
            <a:endParaRPr lang="en-AU"/>
          </a:p>
        </p:txBody>
      </p:sp>
      <p:sp>
        <p:nvSpPr>
          <p:cNvPr id="3" name="Footer Placeholder 2">
            <a:extLst>
              <a:ext uri="{FF2B5EF4-FFF2-40B4-BE49-F238E27FC236}">
                <a16:creationId xmlns:a16="http://schemas.microsoft.com/office/drawing/2014/main" id="{4BF14DFA-38B1-E672-C2E3-3CD3327D858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61B548C-EA75-0D54-24C1-D55CDCEC23CB}"/>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1303502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4A16-A13C-2810-9160-BB7DBAF0E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AF965AE-8223-50AB-4EF0-08909BF978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9F60DAE-1EA6-2C84-B33E-67B56ED65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187BB7-3A7B-AC39-A2FC-FDC09143360D}"/>
              </a:ext>
            </a:extLst>
          </p:cNvPr>
          <p:cNvSpPr>
            <a:spLocks noGrp="1"/>
          </p:cNvSpPr>
          <p:nvPr>
            <p:ph type="dt" sz="half" idx="10"/>
          </p:nvPr>
        </p:nvSpPr>
        <p:spPr/>
        <p:txBody>
          <a:bodyPr/>
          <a:lstStyle/>
          <a:p>
            <a:fld id="{BB929F1D-D169-4F40-AA5A-E13400AA3B7A}" type="datetimeFigureOut">
              <a:rPr lang="en-AU" smtClean="0"/>
              <a:t>16/05/2024</a:t>
            </a:fld>
            <a:endParaRPr lang="en-AU"/>
          </a:p>
        </p:txBody>
      </p:sp>
      <p:sp>
        <p:nvSpPr>
          <p:cNvPr id="6" name="Footer Placeholder 5">
            <a:extLst>
              <a:ext uri="{FF2B5EF4-FFF2-40B4-BE49-F238E27FC236}">
                <a16:creationId xmlns:a16="http://schemas.microsoft.com/office/drawing/2014/main" id="{F5632EE3-7E3F-A039-9F7C-BDE8502EC7E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C36B727-4BAE-E204-B0AB-784907891710}"/>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16244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1127D-6FBD-9B5E-01EE-3A0035D932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72964BD-3638-EDC4-9E0B-FA56E52B1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E491523-C3E8-78EA-EE76-8A07EFD3F2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AFBF2-CC26-7677-BB01-A0ABEC00753D}"/>
              </a:ext>
            </a:extLst>
          </p:cNvPr>
          <p:cNvSpPr>
            <a:spLocks noGrp="1"/>
          </p:cNvSpPr>
          <p:nvPr>
            <p:ph type="dt" sz="half" idx="10"/>
          </p:nvPr>
        </p:nvSpPr>
        <p:spPr/>
        <p:txBody>
          <a:bodyPr/>
          <a:lstStyle/>
          <a:p>
            <a:fld id="{BB929F1D-D169-4F40-AA5A-E13400AA3B7A}" type="datetimeFigureOut">
              <a:rPr lang="en-AU" smtClean="0"/>
              <a:t>16/05/2024</a:t>
            </a:fld>
            <a:endParaRPr lang="en-AU"/>
          </a:p>
        </p:txBody>
      </p:sp>
      <p:sp>
        <p:nvSpPr>
          <p:cNvPr id="6" name="Footer Placeholder 5">
            <a:extLst>
              <a:ext uri="{FF2B5EF4-FFF2-40B4-BE49-F238E27FC236}">
                <a16:creationId xmlns:a16="http://schemas.microsoft.com/office/drawing/2014/main" id="{E8501D2F-4EEB-F6E6-6AB0-7AD231FAACB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EE07AEA-7E7F-6C1B-74B0-41E7A3D6B6E3}"/>
              </a:ext>
            </a:extLst>
          </p:cNvPr>
          <p:cNvSpPr>
            <a:spLocks noGrp="1"/>
          </p:cNvSpPr>
          <p:nvPr>
            <p:ph type="sldNum" sz="quarter" idx="12"/>
          </p:nvPr>
        </p:nvSpPr>
        <p:spPr/>
        <p:txBody>
          <a:bodyPr/>
          <a:lstStyle/>
          <a:p>
            <a:fld id="{FC87DA80-A855-4CE4-A69A-791DFC86B2D7}" type="slidenum">
              <a:rPr lang="en-AU" smtClean="0"/>
              <a:t>‹#›</a:t>
            </a:fld>
            <a:endParaRPr lang="en-AU"/>
          </a:p>
        </p:txBody>
      </p:sp>
    </p:spTree>
    <p:extLst>
      <p:ext uri="{BB962C8B-B14F-4D97-AF65-F5344CB8AC3E}">
        <p14:creationId xmlns:p14="http://schemas.microsoft.com/office/powerpoint/2010/main" val="4042044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CBB04-135B-DBF5-AE48-71F50DAFBF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9EF73E4-859B-4A43-80F0-8C48158212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4B69BB4-7281-CADC-4DE9-C9714B2145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29F1D-D169-4F40-AA5A-E13400AA3B7A}" type="datetimeFigureOut">
              <a:rPr lang="en-AU" smtClean="0"/>
              <a:t>16/05/2024</a:t>
            </a:fld>
            <a:endParaRPr lang="en-AU"/>
          </a:p>
        </p:txBody>
      </p:sp>
      <p:sp>
        <p:nvSpPr>
          <p:cNvPr id="5" name="Footer Placeholder 4">
            <a:extLst>
              <a:ext uri="{FF2B5EF4-FFF2-40B4-BE49-F238E27FC236}">
                <a16:creationId xmlns:a16="http://schemas.microsoft.com/office/drawing/2014/main" id="{194DF28C-D12E-C15B-CBBB-AA41F9B4DB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C9999B1-2BB6-F4C3-9872-4BAC8B834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87DA80-A855-4CE4-A69A-791DFC86B2D7}" type="slidenum">
              <a:rPr lang="en-AU" smtClean="0"/>
              <a:t>‹#›</a:t>
            </a:fld>
            <a:endParaRPr lang="en-AU"/>
          </a:p>
        </p:txBody>
      </p:sp>
    </p:spTree>
    <p:extLst>
      <p:ext uri="{BB962C8B-B14F-4D97-AF65-F5344CB8AC3E}">
        <p14:creationId xmlns:p14="http://schemas.microsoft.com/office/powerpoint/2010/main" val="469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aiatsis.gov.au/explore/map-indigenous-australia"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D7805-F79A-7DB5-15E8-9CD848660C5B}"/>
              </a:ext>
            </a:extLst>
          </p:cNvPr>
          <p:cNvSpPr>
            <a:spLocks noGrp="1"/>
          </p:cNvSpPr>
          <p:nvPr>
            <p:ph type="ctrTitle"/>
          </p:nvPr>
        </p:nvSpPr>
        <p:spPr>
          <a:xfrm>
            <a:off x="0" y="1274141"/>
            <a:ext cx="12192000" cy="3464818"/>
          </a:xfrm>
        </p:spPr>
        <p:txBody>
          <a:bodyPr>
            <a:noAutofit/>
          </a:bodyPr>
          <a:lstStyle/>
          <a:p>
            <a:r>
              <a:rPr lang="en-AU" b="1" dirty="0">
                <a:solidFill>
                  <a:schemeClr val="bg1"/>
                </a:solidFill>
                <a:latin typeface="Lato" panose="020F0502020204030203" pitchFamily="34" charset="0"/>
                <a:ea typeface="Lato" panose="020F0502020204030203" pitchFamily="34" charset="0"/>
                <a:cs typeface="Lato" panose="020F0502020204030203" pitchFamily="34" charset="0"/>
              </a:rPr>
              <a:t>Accessibility in Action Awards</a:t>
            </a:r>
            <a:br>
              <a:rPr lang="en-AU" b="1" dirty="0">
                <a:solidFill>
                  <a:schemeClr val="bg1"/>
                </a:solidFill>
                <a:latin typeface="Lato" panose="020F0502020204030203" pitchFamily="34" charset="0"/>
                <a:ea typeface="Lato" panose="020F0502020204030203" pitchFamily="34" charset="0"/>
                <a:cs typeface="Lato" panose="020F0502020204030203" pitchFamily="34" charset="0"/>
              </a:rPr>
            </a:br>
            <a:r>
              <a:rPr lang="en-AU" b="1" dirty="0">
                <a:solidFill>
                  <a:schemeClr val="bg1"/>
                </a:solidFill>
                <a:latin typeface="Lato" panose="020F0502020204030203" pitchFamily="34" charset="0"/>
                <a:ea typeface="Lato" panose="020F0502020204030203" pitchFamily="34" charset="0"/>
                <a:cs typeface="Lato" panose="020F0502020204030203" pitchFamily="34" charset="0"/>
              </a:rPr>
              <a:t>2024</a:t>
            </a:r>
            <a:br>
              <a:rPr lang="en-AU" b="1" dirty="0">
                <a:latin typeface="Caveat" pitchFamily="2" charset="0"/>
              </a:rPr>
            </a:br>
            <a:endParaRPr lang="en-AU" b="1" dirty="0">
              <a:solidFill>
                <a:schemeClr val="bg1"/>
              </a:solidFill>
              <a:latin typeface="Caveat" pitchFamily="2" charset="0"/>
            </a:endParaRPr>
          </a:p>
        </p:txBody>
      </p:sp>
      <p:sp>
        <p:nvSpPr>
          <p:cNvPr id="3" name="Subtitle 2">
            <a:extLst>
              <a:ext uri="{FF2B5EF4-FFF2-40B4-BE49-F238E27FC236}">
                <a16:creationId xmlns:a16="http://schemas.microsoft.com/office/drawing/2014/main" id="{B8A57725-D5B4-A68C-8D75-BA9BD1E3976F}"/>
              </a:ext>
            </a:extLst>
          </p:cNvPr>
          <p:cNvSpPr>
            <a:spLocks noGrp="1"/>
          </p:cNvSpPr>
          <p:nvPr>
            <p:ph type="subTitle" idx="1"/>
          </p:nvPr>
        </p:nvSpPr>
        <p:spPr>
          <a:xfrm>
            <a:off x="894960" y="4187598"/>
            <a:ext cx="10402077" cy="2220265"/>
          </a:xfrm>
        </p:spPr>
        <p:txBody>
          <a:bodyPr>
            <a:normAutofit/>
          </a:bodyPr>
          <a:lstStyle/>
          <a:p>
            <a:pPr>
              <a:lnSpc>
                <a:spcPct val="100000"/>
              </a:lnSpc>
            </a:pPr>
            <a:r>
              <a:rPr lang="en-AU" sz="2800">
                <a:solidFill>
                  <a:schemeClr val="bg1"/>
                </a:solidFill>
                <a:latin typeface="Lato" panose="020F0502020204030203" pitchFamily="34" charset="0"/>
                <a:ea typeface="Lato" panose="020F0502020204030203" pitchFamily="34" charset="0"/>
                <a:cs typeface="Lato" panose="020F0502020204030203" pitchFamily="34" charset="0"/>
              </a:rPr>
              <a:t>Celebrating</a:t>
            </a:r>
            <a:r>
              <a:rPr lang="en-AU" sz="4000">
                <a:solidFill>
                  <a:schemeClr val="bg1"/>
                </a:solidFill>
                <a:latin typeface="Lato" panose="020F0502020204030203" pitchFamily="34" charset="0"/>
                <a:ea typeface="Lato" panose="020F0502020204030203" pitchFamily="34" charset="0"/>
                <a:cs typeface="Lato" panose="020F0502020204030203" pitchFamily="34" charset="0"/>
              </a:rPr>
              <a:t> </a:t>
            </a:r>
          </a:p>
          <a:p>
            <a:pPr>
              <a:lnSpc>
                <a:spcPct val="100000"/>
              </a:lnSpc>
            </a:pPr>
            <a:r>
              <a:rPr lang="en-AU" sz="4000">
                <a:solidFill>
                  <a:schemeClr val="bg1"/>
                </a:solidFill>
                <a:latin typeface="Lato" panose="020F0502020204030203" pitchFamily="34" charset="0"/>
                <a:ea typeface="Lato" panose="020F0502020204030203" pitchFamily="34" charset="0"/>
                <a:cs typeface="Lato" panose="020F0502020204030203" pitchFamily="34" charset="0"/>
              </a:rPr>
              <a:t>Global </a:t>
            </a:r>
            <a:r>
              <a:rPr lang="en-AU" sz="4000" dirty="0">
                <a:solidFill>
                  <a:schemeClr val="bg1"/>
                </a:solidFill>
                <a:latin typeface="Lato" panose="020F0502020204030203" pitchFamily="34" charset="0"/>
                <a:ea typeface="Lato" panose="020F0502020204030203" pitchFamily="34" charset="0"/>
                <a:cs typeface="Lato" panose="020F0502020204030203" pitchFamily="34" charset="0"/>
              </a:rPr>
              <a:t>Accessibility Awareness Day</a:t>
            </a:r>
          </a:p>
          <a:p>
            <a:pPr>
              <a:lnSpc>
                <a:spcPct val="100000"/>
              </a:lnSpc>
            </a:pPr>
            <a:r>
              <a:rPr lang="en-AU" sz="2800" dirty="0">
                <a:solidFill>
                  <a:schemeClr val="bg1"/>
                </a:solidFill>
                <a:latin typeface="Lato" panose="020F0502020204030203" pitchFamily="34" charset="0"/>
                <a:ea typeface="Lato" panose="020F0502020204030203" pitchFamily="34" charset="0"/>
                <a:cs typeface="Lato" panose="020F0502020204030203" pitchFamily="34" charset="0"/>
              </a:rPr>
              <a:t>#GAAD</a:t>
            </a:r>
          </a:p>
        </p:txBody>
      </p:sp>
      <p:pic>
        <p:nvPicPr>
          <p:cNvPr id="7" name="Picture 6" descr="ADCET Logo">
            <a:extLst>
              <a:ext uri="{FF2B5EF4-FFF2-40B4-BE49-F238E27FC236}">
                <a16:creationId xmlns:a16="http://schemas.microsoft.com/office/drawing/2014/main" id="{EEA90F66-591D-CC05-0342-0AEB396F3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289" y="367969"/>
            <a:ext cx="4137771" cy="1213915"/>
          </a:xfrm>
          <a:prstGeom prst="rect">
            <a:avLst/>
          </a:prstGeom>
        </p:spPr>
      </p:pic>
    </p:spTree>
    <p:extLst>
      <p:ext uri="{BB962C8B-B14F-4D97-AF65-F5344CB8AC3E}">
        <p14:creationId xmlns:p14="http://schemas.microsoft.com/office/powerpoint/2010/main" val="421309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8CED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269019" y="309257"/>
            <a:ext cx="9829023" cy="21852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Trevor Allan Award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Lato" panose="020F0502020204030203" pitchFamily="34" charset="0"/>
                <a:ea typeface="+mn-ea"/>
                <a:cs typeface="+mn-cs"/>
              </a:rPr>
              <a:t>Excellence in Disability Inclusion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Lato" panose="020F0502020204030203" pitchFamily="34" charset="0"/>
                <a:ea typeface="+mn-ea"/>
                <a:cs typeface="+mn-cs"/>
              </a:rPr>
              <a:t>and Accessibility</a:t>
            </a:r>
            <a:endParaRPr kumimoji="0" lang="en-US" sz="3200" b="0" i="0" u="none" strike="noStrike" kern="1200" cap="none" spc="0" normalizeH="0" baseline="0" noProof="0" dirty="0">
              <a:ln>
                <a:noFill/>
              </a:ln>
              <a:solidFill>
                <a:schemeClr val="tx1"/>
              </a:solidFill>
              <a:effectLst/>
              <a:uLnTx/>
              <a:uFillTx/>
              <a:latin typeface="+mn-lt"/>
              <a:ea typeface="+mn-ea"/>
              <a:cs typeface="Calibri"/>
            </a:endParaRPr>
          </a:p>
        </p:txBody>
      </p:sp>
      <p:pic>
        <p:nvPicPr>
          <p:cNvPr id="3074" name="Picture 2">
            <a:extLst>
              <a:ext uri="{FF2B5EF4-FFF2-40B4-BE49-F238E27FC236}">
                <a16:creationId xmlns:a16="http://schemas.microsoft.com/office/drawing/2014/main" id="{9319D163-D994-B826-2C86-CA9CEC204F06}"/>
              </a:ext>
              <a:ext uri="{C183D7F6-B498-43B3-948B-1728B52AA6E4}">
                <adec:decorative xmlns:adec="http://schemas.microsoft.com/office/drawing/2017/decorative" val="1"/>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5183530" y="-1311802"/>
            <a:ext cx="8802336" cy="88023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ccessibility in Action 2024. Trevor Allan Award badge">
            <a:extLst>
              <a:ext uri="{FF2B5EF4-FFF2-40B4-BE49-F238E27FC236}">
                <a16:creationId xmlns:a16="http://schemas.microsoft.com/office/drawing/2014/main" id="{2695960A-5923-C3C1-7F48-7996CD38B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2130" y="1155642"/>
            <a:ext cx="5531223" cy="55312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3FDB0A-2216-C886-3C36-7EA52C7995FF}"/>
              </a:ext>
            </a:extLst>
          </p:cNvPr>
          <p:cNvSpPr txBox="1"/>
          <p:nvPr/>
        </p:nvSpPr>
        <p:spPr>
          <a:xfrm>
            <a:off x="296847" y="3101644"/>
            <a:ext cx="9829023" cy="1015663"/>
          </a:xfrm>
          <a:prstGeom prst="rect">
            <a:avLst/>
          </a:prstGeom>
          <a:noFill/>
        </p:spPr>
        <p:txBody>
          <a:bodyPr wrap="square" lIns="91440" tIns="45720" rIns="91440" bIns="45720" rtlCol="0" anchor="t">
            <a:spAutoFit/>
          </a:bodyPr>
          <a:lstStyle/>
          <a:p>
            <a:r>
              <a:rPr lang="en-US" sz="6000" dirty="0">
                <a:latin typeface="Lato" panose="020F0502020204030203" pitchFamily="34" charset="0"/>
                <a:ea typeface="Lato" panose="020F0502020204030203" pitchFamily="34" charset="0"/>
                <a:cs typeface="Lato" panose="020F0502020204030203" pitchFamily="34" charset="0"/>
              </a:rPr>
              <a:t>Cathy </a:t>
            </a:r>
            <a:r>
              <a:rPr lang="en-US" sz="6000" dirty="0" err="1">
                <a:latin typeface="Lato" panose="020F0502020204030203" pitchFamily="34" charset="0"/>
                <a:ea typeface="Lato" panose="020F0502020204030203" pitchFamily="34" charset="0"/>
                <a:cs typeface="Lato" panose="020F0502020204030203" pitchFamily="34" charset="0"/>
              </a:rPr>
              <a:t>Easte</a:t>
            </a:r>
            <a:endParaRPr lang="en-US" sz="6000" dirty="0">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4979B001-3DF0-0E6E-2F77-82E55836597A}"/>
              </a:ext>
            </a:extLst>
          </p:cNvPr>
          <p:cNvSpPr txBox="1"/>
          <p:nvPr/>
        </p:nvSpPr>
        <p:spPr>
          <a:xfrm>
            <a:off x="296847" y="3832921"/>
            <a:ext cx="11541967" cy="1231106"/>
          </a:xfrm>
          <a:prstGeom prst="rect">
            <a:avLst/>
          </a:prstGeom>
          <a:noFill/>
        </p:spPr>
        <p:txBody>
          <a:bodyPr wrap="square" lIns="91440" tIns="45720" rIns="91440" bIns="45720" rtlCol="0" anchor="t">
            <a:spAutoFit/>
          </a:bodyPr>
          <a:lstStyle/>
          <a:p>
            <a:endParaRPr lang="en-AU" sz="1400" dirty="0">
              <a:latin typeface="Calibri"/>
              <a:ea typeface="Lato Semibold"/>
              <a:cs typeface="Calibri"/>
            </a:endParaRPr>
          </a:p>
          <a:p>
            <a:r>
              <a:rPr lang="en-AU" sz="2800" dirty="0">
                <a:latin typeface="Calibri"/>
                <a:ea typeface="Lato Semibold"/>
                <a:cs typeface="Calibri"/>
              </a:rPr>
              <a:t>―</a:t>
            </a:r>
            <a:r>
              <a:rPr lang="en-AU" sz="2800" dirty="0">
                <a:latin typeface="Lato Semibold"/>
                <a:ea typeface="Lato Semibold"/>
                <a:cs typeface="Lato Semibold"/>
              </a:rPr>
              <a:t> </a:t>
            </a:r>
            <a:br>
              <a:rPr lang="en-AU" sz="3200" dirty="0">
                <a:latin typeface="Lato Semibold"/>
                <a:ea typeface="Lato Semibold"/>
                <a:cs typeface="Lato Semibold"/>
              </a:rPr>
            </a:br>
            <a:r>
              <a:rPr lang="en-AU" sz="3200" dirty="0">
                <a:latin typeface="Lato Semibold"/>
                <a:ea typeface="Lato Semibold"/>
                <a:cs typeface="Lato Semibold"/>
              </a:rPr>
              <a:t>Griffith University</a:t>
            </a:r>
            <a:endParaRPr lang="en-AU" sz="3200" dirty="0">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239790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8CED8"/>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CDA8962-1BC9-71B9-CF14-E4595CD2F70C}"/>
              </a:ext>
              <a:ext uri="{C183D7F6-B498-43B3-948B-1728B52AA6E4}">
                <adec:decorative xmlns:adec="http://schemas.microsoft.com/office/drawing/2017/decorative" val="1"/>
              </a:ext>
            </a:extLst>
          </p:cNvPr>
          <p:cNvPicPr>
            <a:picLocks noChangeAspect="1" noChangeArrowheads="1"/>
          </p:cNvPicPr>
          <p:nvPr/>
        </p:nvPicPr>
        <p:blipFill>
          <a:blip r:embed="rId2">
            <a:alphaModFix amt="10000"/>
            <a:extLst>
              <a:ext uri="{28A0092B-C50C-407E-A947-70E740481C1C}">
                <a14:useLocalDpi xmlns:a14="http://schemas.microsoft.com/office/drawing/2010/main" val="0"/>
              </a:ext>
            </a:extLst>
          </a:blip>
          <a:srcRect/>
          <a:stretch>
            <a:fillRect/>
          </a:stretch>
        </p:blipFill>
        <p:spPr bwMode="auto">
          <a:xfrm>
            <a:off x="5402035" y="-1328548"/>
            <a:ext cx="8802337" cy="880233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AAD20B2-270D-C20A-7829-34C506BA6D39}"/>
              </a:ext>
            </a:extLst>
          </p:cNvPr>
          <p:cNvSpPr txBox="1">
            <a:spLocks noGrp="1"/>
          </p:cNvSpPr>
          <p:nvPr>
            <p:ph type="title" idx="4294967295"/>
          </p:nvPr>
        </p:nvSpPr>
        <p:spPr>
          <a:xfrm>
            <a:off x="356560" y="454114"/>
            <a:ext cx="11835440"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Awards</a:t>
            </a:r>
            <a:r>
              <a:rPr kumimoji="0" lang="en-AU" sz="7200" b="0" i="0" u="none" strike="noStrike" kern="1200" cap="none" spc="0" normalizeH="0" baseline="0" noProof="0" dirty="0">
                <a:ln>
                  <a:noFill/>
                </a:ln>
                <a:solidFill>
                  <a:schemeClr val="tx1"/>
                </a:solidFill>
                <a:effectLst/>
                <a:uLnTx/>
                <a:uFillTx/>
                <a:latin typeface="Caveat"/>
                <a:ea typeface="Lato Heavy"/>
                <a:cs typeface="Lato Heavy"/>
              </a:rPr>
              <a:t> </a:t>
            </a:r>
            <a:endParaRPr kumimoji="0" lang="en-US" sz="7200" b="0" i="0" u="none" strike="noStrike" kern="1200" cap="none" spc="0" normalizeH="0" baseline="0" noProof="0" dirty="0">
              <a:ln>
                <a:noFill/>
              </a:ln>
              <a:solidFill>
                <a:schemeClr val="tx1"/>
              </a:solidFill>
              <a:effectLst/>
              <a:uLnTx/>
              <a:uFillTx/>
              <a:latin typeface="+mn-lt"/>
              <a:ea typeface="+mn-ea"/>
              <a:cs typeface="Calibri"/>
            </a:endParaRPr>
          </a:p>
        </p:txBody>
      </p:sp>
      <p:pic>
        <p:nvPicPr>
          <p:cNvPr id="5" name="Picture 2" descr="Accessibility in Action 2024. Winner badge">
            <a:extLst>
              <a:ext uri="{FF2B5EF4-FFF2-40B4-BE49-F238E27FC236}">
                <a16:creationId xmlns:a16="http://schemas.microsoft.com/office/drawing/2014/main" id="{C34879CA-6519-E8F0-30A5-3BA958CCB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665" y="494356"/>
            <a:ext cx="5935657" cy="593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680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8CED8"/>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4F9B2D5-D84E-76DD-EBEC-D7FEDFB02D68}"/>
              </a:ext>
              <a:ext uri="{C183D7F6-B498-43B3-948B-1728B52AA6E4}">
                <adec:decorative xmlns:adec="http://schemas.microsoft.com/office/drawing/2017/decorative" val="1"/>
              </a:ext>
            </a:extLst>
          </p:cNvPr>
          <p:cNvPicPr>
            <a:picLocks noChangeAspect="1" noChangeArrowheads="1"/>
          </p:cNvPicPr>
          <p:nvPr/>
        </p:nvPicPr>
        <p:blipFill>
          <a:blip r:embed="rId2">
            <a:alphaModFix amt="10000"/>
            <a:extLst>
              <a:ext uri="{28A0092B-C50C-407E-A947-70E740481C1C}">
                <a14:useLocalDpi xmlns:a14="http://schemas.microsoft.com/office/drawing/2010/main" val="0"/>
              </a:ext>
            </a:extLst>
          </a:blip>
          <a:srcRect/>
          <a:stretch>
            <a:fillRect/>
          </a:stretch>
        </p:blipFill>
        <p:spPr bwMode="auto">
          <a:xfrm>
            <a:off x="5402035" y="-1328548"/>
            <a:ext cx="8802337" cy="88023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356560" y="454114"/>
            <a:ext cx="11835440"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Highly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Commended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chemeClr val="tx1"/>
                </a:solidFill>
                <a:effectLst/>
                <a:uLnTx/>
                <a:uFillTx/>
                <a:latin typeface="Lato Semibold"/>
                <a:ea typeface="Lato Semibold"/>
                <a:cs typeface="Lato Semibold"/>
              </a:rPr>
              <a:t>2 winners</a:t>
            </a:r>
            <a:r>
              <a:rPr kumimoji="0" lang="en-AU" sz="7200" b="0" i="0" u="none" strike="noStrike" kern="1200" cap="none" spc="0" normalizeH="0" baseline="0" noProof="0" dirty="0">
                <a:ln>
                  <a:noFill/>
                </a:ln>
                <a:solidFill>
                  <a:schemeClr val="tx1"/>
                </a:solidFill>
                <a:effectLst/>
                <a:uLnTx/>
                <a:uFillTx/>
                <a:latin typeface="Caveat"/>
                <a:ea typeface="Lato Heavy"/>
                <a:cs typeface="Lato Heavy"/>
              </a:rPr>
              <a:t> </a:t>
            </a:r>
            <a:endParaRPr kumimoji="0" lang="en-US" sz="7200" b="0" i="0" u="none" strike="noStrike" kern="1200" cap="none" spc="0" normalizeH="0" baseline="0" noProof="0" dirty="0">
              <a:ln>
                <a:noFill/>
              </a:ln>
              <a:solidFill>
                <a:schemeClr val="tx1"/>
              </a:solidFill>
              <a:effectLst/>
              <a:uLnTx/>
              <a:uFillTx/>
              <a:latin typeface="+mn-lt"/>
              <a:ea typeface="+mn-ea"/>
              <a:cs typeface="Calibri"/>
            </a:endParaRPr>
          </a:p>
        </p:txBody>
      </p:sp>
    </p:spTree>
    <p:extLst>
      <p:ext uri="{BB962C8B-B14F-4D97-AF65-F5344CB8AC3E}">
        <p14:creationId xmlns:p14="http://schemas.microsoft.com/office/powerpoint/2010/main" val="2740815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439081" y="1963677"/>
            <a:ext cx="11280209" cy="25853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Enabling quadriplegic specialist doctor’s training &amp; creating an inclusive precedent</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461BE01-A458-74EF-342E-5ECD9E9094C3}"/>
              </a:ext>
            </a:extLst>
          </p:cNvPr>
          <p:cNvSpPr txBox="1"/>
          <p:nvPr/>
        </p:nvSpPr>
        <p:spPr>
          <a:xfrm>
            <a:off x="455998" y="5068674"/>
            <a:ext cx="11541967" cy="830997"/>
          </a:xfrm>
          <a:prstGeom prst="rect">
            <a:avLst/>
          </a:prstGeom>
          <a:noFill/>
        </p:spPr>
        <p:txBody>
          <a:bodyPr wrap="square" lIns="91440" tIns="45720" rIns="91440" bIns="45720" rtlCol="0" anchor="t">
            <a:spAutoFit/>
          </a:bodyPr>
          <a:lstStyle/>
          <a:p>
            <a:pPr algn="ctr"/>
            <a:r>
              <a:rPr lang="en-GB" sz="2400" dirty="0" err="1">
                <a:solidFill>
                  <a:schemeClr val="bg1"/>
                </a:solidFill>
                <a:latin typeface="Lato Semibold"/>
                <a:ea typeface="Lato Semibold"/>
                <a:cs typeface="Lato Semibold"/>
              </a:rPr>
              <a:t>Dr.</a:t>
            </a:r>
            <a:r>
              <a:rPr lang="en-GB" sz="2400" dirty="0">
                <a:solidFill>
                  <a:schemeClr val="bg1"/>
                </a:solidFill>
                <a:latin typeface="Lato Semibold"/>
                <a:ea typeface="Lato Semibold"/>
                <a:cs typeface="Lato Semibold"/>
              </a:rPr>
              <a:t> Dan Halliday, </a:t>
            </a:r>
            <a:r>
              <a:rPr lang="en-GB" sz="2400" dirty="0" err="1">
                <a:solidFill>
                  <a:schemeClr val="bg1"/>
                </a:solidFill>
                <a:latin typeface="Lato Semibold"/>
                <a:ea typeface="Lato Semibold"/>
                <a:cs typeface="Lato Semibold"/>
              </a:rPr>
              <a:t>Dr.</a:t>
            </a:r>
            <a:r>
              <a:rPr lang="en-GB" sz="2400" dirty="0">
                <a:solidFill>
                  <a:schemeClr val="bg1"/>
                </a:solidFill>
                <a:latin typeface="Lato Semibold"/>
                <a:ea typeface="Lato Semibold"/>
                <a:cs typeface="Lato Semibold"/>
              </a:rPr>
              <a:t> Matthew French, </a:t>
            </a:r>
            <a:r>
              <a:rPr lang="en-GB" sz="2400" dirty="0" err="1">
                <a:solidFill>
                  <a:schemeClr val="bg1"/>
                </a:solidFill>
                <a:latin typeface="Lato Semibold"/>
                <a:ea typeface="Lato Semibold"/>
                <a:cs typeface="Lato Semibold"/>
              </a:rPr>
              <a:t>Dr.</a:t>
            </a:r>
            <a:r>
              <a:rPr lang="en-GB" sz="2400" dirty="0">
                <a:solidFill>
                  <a:schemeClr val="bg1"/>
                </a:solidFill>
                <a:latin typeface="Lato Semibold"/>
                <a:ea typeface="Lato Semibold"/>
                <a:cs typeface="Lato Semibold"/>
              </a:rPr>
              <a:t> Mike Hurley, </a:t>
            </a:r>
            <a:r>
              <a:rPr lang="en-GB" sz="2400" dirty="0" err="1">
                <a:solidFill>
                  <a:schemeClr val="bg1"/>
                </a:solidFill>
                <a:latin typeface="Lato Semibold"/>
                <a:ea typeface="Lato Semibold"/>
                <a:cs typeface="Lato Semibold"/>
              </a:rPr>
              <a:t>Dr.</a:t>
            </a:r>
            <a:r>
              <a:rPr lang="en-GB" sz="2400" dirty="0">
                <a:solidFill>
                  <a:schemeClr val="bg1"/>
                </a:solidFill>
                <a:latin typeface="Lato Semibold"/>
                <a:ea typeface="Lato Semibold"/>
                <a:cs typeface="Lato Semibold"/>
              </a:rPr>
              <a:t> Elizabeth </a:t>
            </a:r>
            <a:r>
              <a:rPr lang="en-GB" sz="2400" dirty="0" err="1">
                <a:solidFill>
                  <a:schemeClr val="bg1"/>
                </a:solidFill>
                <a:latin typeface="Lato Semibold"/>
                <a:ea typeface="Lato Semibold"/>
                <a:cs typeface="Lato Semibold"/>
              </a:rPr>
              <a:t>Prictor</a:t>
            </a:r>
            <a:r>
              <a:rPr lang="en-GB" sz="2400" dirty="0">
                <a:solidFill>
                  <a:schemeClr val="bg1"/>
                </a:solidFill>
                <a:latin typeface="Lato Semibold"/>
                <a:ea typeface="Lato Semibold"/>
                <a:cs typeface="Lato Semibold"/>
              </a:rPr>
              <a:t>, </a:t>
            </a:r>
          </a:p>
          <a:p>
            <a:pPr algn="ctr"/>
            <a:r>
              <a:rPr lang="en-GB" sz="2400" dirty="0" err="1">
                <a:solidFill>
                  <a:schemeClr val="bg1"/>
                </a:solidFill>
                <a:latin typeface="Lato Semibold"/>
                <a:ea typeface="Lato Semibold"/>
                <a:cs typeface="Lato Semibold"/>
              </a:rPr>
              <a:t>Dr.</a:t>
            </a:r>
            <a:r>
              <a:rPr lang="en-GB" sz="2400" dirty="0">
                <a:solidFill>
                  <a:schemeClr val="bg1"/>
                </a:solidFill>
                <a:latin typeface="Lato Semibold"/>
                <a:ea typeface="Lato Semibold"/>
                <a:cs typeface="Lato Semibold"/>
              </a:rPr>
              <a:t> David Campbell, Bethany </a:t>
            </a:r>
            <a:r>
              <a:rPr lang="en-GB" sz="2400" dirty="0" err="1">
                <a:solidFill>
                  <a:schemeClr val="bg1"/>
                </a:solidFill>
                <a:latin typeface="Lato Semibold"/>
                <a:ea typeface="Lato Semibold"/>
                <a:cs typeface="Lato Semibold"/>
              </a:rPr>
              <a:t>Luxford</a:t>
            </a:r>
            <a:r>
              <a:rPr lang="en-GB" sz="2400" dirty="0">
                <a:solidFill>
                  <a:schemeClr val="bg1"/>
                </a:solidFill>
                <a:latin typeface="Lato Semibold"/>
                <a:ea typeface="Lato Semibold"/>
                <a:cs typeface="Lato Semibold"/>
              </a:rPr>
              <a:t>, </a:t>
            </a:r>
            <a:r>
              <a:rPr lang="en-GB" sz="2400" dirty="0" err="1">
                <a:solidFill>
                  <a:schemeClr val="bg1"/>
                </a:solidFill>
                <a:latin typeface="Lato Semibold"/>
                <a:ea typeface="Lato Semibold"/>
                <a:cs typeface="Lato Semibold"/>
              </a:rPr>
              <a:t>Dr.</a:t>
            </a:r>
            <a:r>
              <a:rPr lang="en-GB" sz="2400" dirty="0">
                <a:solidFill>
                  <a:schemeClr val="bg1"/>
                </a:solidFill>
                <a:latin typeface="Lato Semibold"/>
                <a:ea typeface="Lato Semibold"/>
                <a:cs typeface="Lato Semibold"/>
              </a:rPr>
              <a:t> Greg Gladman and the ACRRM team</a:t>
            </a:r>
          </a:p>
        </p:txBody>
      </p:sp>
      <p:sp>
        <p:nvSpPr>
          <p:cNvPr id="4" name="TextBox 3">
            <a:extLst>
              <a:ext uri="{FF2B5EF4-FFF2-40B4-BE49-F238E27FC236}">
                <a16:creationId xmlns:a16="http://schemas.microsoft.com/office/drawing/2014/main" id="{E9EFB970-4483-8550-010F-BB9D3946AF64}"/>
              </a:ext>
            </a:extLst>
          </p:cNvPr>
          <p:cNvSpPr txBox="1"/>
          <p:nvPr/>
        </p:nvSpPr>
        <p:spPr>
          <a:xfrm>
            <a:off x="455998" y="225654"/>
            <a:ext cx="11541967" cy="1261884"/>
          </a:xfrm>
          <a:prstGeom prst="rect">
            <a:avLst/>
          </a:prstGeom>
          <a:noFill/>
        </p:spPr>
        <p:txBody>
          <a:bodyPr wrap="square" lIns="91440" tIns="45720" rIns="91440" bIns="45720" rtlCol="0" anchor="t">
            <a:spAutoFit/>
          </a:bodyPr>
          <a:lstStyle/>
          <a:p>
            <a:pPr algn="ctr"/>
            <a:br>
              <a:rPr lang="en-AU" sz="4400" dirty="0">
                <a:latin typeface="Lato Semibold"/>
                <a:ea typeface="Lato Semibold"/>
                <a:cs typeface="Lato Semibold"/>
              </a:rPr>
            </a:br>
            <a:r>
              <a:rPr lang="en-GB" sz="3200" dirty="0">
                <a:solidFill>
                  <a:schemeClr val="bg1"/>
                </a:solidFill>
                <a:latin typeface="Lato Semibold"/>
                <a:ea typeface="Lato Semibold"/>
                <a:cs typeface="Lato Semibold"/>
              </a:rPr>
              <a:t>Australian College of Rural and Remote Medicine</a:t>
            </a:r>
            <a:endParaRPr lang="en-AU" sz="3600" dirty="0">
              <a:solidFill>
                <a:schemeClr val="bg1"/>
              </a:solidFill>
            </a:endParaRPr>
          </a:p>
        </p:txBody>
      </p:sp>
    </p:spTree>
    <p:extLst>
      <p:ext uri="{BB962C8B-B14F-4D97-AF65-F5344CB8AC3E}">
        <p14:creationId xmlns:p14="http://schemas.microsoft.com/office/powerpoint/2010/main" val="629956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613256" y="1963677"/>
            <a:ext cx="10925605" cy="25853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Hearing Augmentation Over Wi-Fi &amp; valuing students' lived experiences</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461BE01-A458-74EF-342E-5ECD9E9094C3}"/>
              </a:ext>
            </a:extLst>
          </p:cNvPr>
          <p:cNvSpPr txBox="1"/>
          <p:nvPr/>
        </p:nvSpPr>
        <p:spPr>
          <a:xfrm>
            <a:off x="455998" y="5068674"/>
            <a:ext cx="11541967" cy="830997"/>
          </a:xfrm>
          <a:prstGeom prst="rect">
            <a:avLst/>
          </a:prstGeom>
          <a:noFill/>
        </p:spPr>
        <p:txBody>
          <a:bodyPr wrap="square" lIns="91440" tIns="45720" rIns="91440" bIns="45720" rtlCol="0" anchor="t">
            <a:spAutoFit/>
          </a:bodyPr>
          <a:lstStyle/>
          <a:p>
            <a:pPr algn="ctr"/>
            <a:r>
              <a:rPr lang="sv-SE" sz="2400" dirty="0">
                <a:solidFill>
                  <a:schemeClr val="bg1"/>
                </a:solidFill>
                <a:latin typeface="Lato Semibold"/>
                <a:ea typeface="Lato Semibold"/>
                <a:cs typeface="Lato Semibold"/>
              </a:rPr>
              <a:t>Danny Tan, Alex Ruch, Renee Jones, Lucian Sutevski, Liz Penny, Jyoti Di-Cola, </a:t>
            </a:r>
          </a:p>
          <a:p>
            <a:pPr algn="ctr"/>
            <a:r>
              <a:rPr lang="sv-SE" sz="2400" dirty="0">
                <a:solidFill>
                  <a:schemeClr val="bg1"/>
                </a:solidFill>
                <a:latin typeface="Lato Semibold"/>
                <a:ea typeface="Lato Semibold"/>
                <a:cs typeface="Lato Semibold"/>
              </a:rPr>
              <a:t>Scott Britcher, Karin Senff, Jarad Avnell</a:t>
            </a:r>
          </a:p>
        </p:txBody>
      </p:sp>
      <p:sp>
        <p:nvSpPr>
          <p:cNvPr id="4" name="TextBox 3">
            <a:extLst>
              <a:ext uri="{FF2B5EF4-FFF2-40B4-BE49-F238E27FC236}">
                <a16:creationId xmlns:a16="http://schemas.microsoft.com/office/drawing/2014/main" id="{E9EFB970-4483-8550-010F-BB9D3946AF64}"/>
              </a:ext>
            </a:extLst>
          </p:cNvPr>
          <p:cNvSpPr txBox="1"/>
          <p:nvPr/>
        </p:nvSpPr>
        <p:spPr>
          <a:xfrm>
            <a:off x="455998" y="225654"/>
            <a:ext cx="11541967" cy="1261884"/>
          </a:xfrm>
          <a:prstGeom prst="rect">
            <a:avLst/>
          </a:prstGeom>
          <a:noFill/>
        </p:spPr>
        <p:txBody>
          <a:bodyPr wrap="square" lIns="91440" tIns="45720" rIns="91440" bIns="45720" rtlCol="0" anchor="t">
            <a:spAutoFit/>
          </a:bodyPr>
          <a:lstStyle/>
          <a:p>
            <a:pPr algn="ctr"/>
            <a:br>
              <a:rPr lang="en-AU" sz="4400" dirty="0">
                <a:latin typeface="Lato Semibold"/>
                <a:ea typeface="Lato Semibold"/>
                <a:cs typeface="Lato Semibold"/>
              </a:rPr>
            </a:br>
            <a:r>
              <a:rPr lang="en-AU" sz="3200" dirty="0">
                <a:solidFill>
                  <a:schemeClr val="bg1"/>
                </a:solidFill>
                <a:latin typeface="Lato Semibold"/>
                <a:ea typeface="Lato Semibold"/>
                <a:cs typeface="Lato Semibold"/>
              </a:rPr>
              <a:t>University of Technology Sydney</a:t>
            </a:r>
            <a:endParaRPr lang="en-AU" sz="3600" dirty="0">
              <a:solidFill>
                <a:schemeClr val="bg1"/>
              </a:solidFill>
            </a:endParaRPr>
          </a:p>
        </p:txBody>
      </p:sp>
    </p:spTree>
    <p:extLst>
      <p:ext uri="{BB962C8B-B14F-4D97-AF65-F5344CB8AC3E}">
        <p14:creationId xmlns:p14="http://schemas.microsoft.com/office/powerpoint/2010/main" val="2002024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8CED8"/>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CDA8962-1BC9-71B9-CF14-E4595CD2F70C}"/>
              </a:ext>
              <a:ext uri="{C183D7F6-B498-43B3-948B-1728B52AA6E4}">
                <adec:decorative xmlns:adec="http://schemas.microsoft.com/office/drawing/2017/decorative" val="1"/>
              </a:ext>
            </a:extLst>
          </p:cNvPr>
          <p:cNvPicPr>
            <a:picLocks noChangeAspect="1" noChangeArrowheads="1"/>
          </p:cNvPicPr>
          <p:nvPr/>
        </p:nvPicPr>
        <p:blipFill>
          <a:blip r:embed="rId2">
            <a:alphaModFix amt="10000"/>
            <a:extLst>
              <a:ext uri="{28A0092B-C50C-407E-A947-70E740481C1C}">
                <a14:useLocalDpi xmlns:a14="http://schemas.microsoft.com/office/drawing/2010/main" val="0"/>
              </a:ext>
            </a:extLst>
          </a:blip>
          <a:srcRect/>
          <a:stretch>
            <a:fillRect/>
          </a:stretch>
        </p:blipFill>
        <p:spPr bwMode="auto">
          <a:xfrm>
            <a:off x="5402035" y="-1328548"/>
            <a:ext cx="8802337" cy="880233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AAD20B2-270D-C20A-7829-34C506BA6D39}"/>
              </a:ext>
            </a:extLst>
          </p:cNvPr>
          <p:cNvSpPr txBox="1">
            <a:spLocks noGrp="1"/>
          </p:cNvSpPr>
          <p:nvPr>
            <p:ph type="title" idx="4294967295"/>
          </p:nvPr>
        </p:nvSpPr>
        <p:spPr>
          <a:xfrm>
            <a:off x="356560" y="454114"/>
            <a:ext cx="11835440"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Awards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chemeClr val="tx1"/>
                </a:solidFill>
                <a:effectLst/>
                <a:uLnTx/>
                <a:uFillTx/>
                <a:latin typeface="Lato Semibold"/>
                <a:ea typeface="Lato Semibold"/>
                <a:cs typeface="Lato Semibold"/>
              </a:rPr>
              <a:t>10 winners</a:t>
            </a:r>
            <a:r>
              <a:rPr kumimoji="0" lang="en-AU" sz="7200" b="0" i="0" u="none" strike="noStrike" kern="1200" cap="none" spc="0" normalizeH="0" baseline="0" noProof="0" dirty="0">
                <a:ln>
                  <a:noFill/>
                </a:ln>
                <a:solidFill>
                  <a:schemeClr val="tx1"/>
                </a:solidFill>
                <a:effectLst/>
                <a:uLnTx/>
                <a:uFillTx/>
                <a:latin typeface="Caveat"/>
                <a:ea typeface="Lato Heavy"/>
                <a:cs typeface="Lato Heavy"/>
              </a:rPr>
              <a:t> </a:t>
            </a:r>
            <a:endParaRPr kumimoji="0" lang="en-US" sz="7200" b="0" i="0" u="none" strike="noStrike" kern="1200" cap="none" spc="0" normalizeH="0" baseline="0" noProof="0" dirty="0">
              <a:ln>
                <a:noFill/>
              </a:ln>
              <a:solidFill>
                <a:schemeClr val="tx1"/>
              </a:solidFill>
              <a:effectLst/>
              <a:uLnTx/>
              <a:uFillTx/>
              <a:latin typeface="+mn-lt"/>
              <a:ea typeface="+mn-ea"/>
              <a:cs typeface="Calibri"/>
            </a:endParaRPr>
          </a:p>
        </p:txBody>
      </p:sp>
    </p:spTree>
    <p:extLst>
      <p:ext uri="{BB962C8B-B14F-4D97-AF65-F5344CB8AC3E}">
        <p14:creationId xmlns:p14="http://schemas.microsoft.com/office/powerpoint/2010/main" val="61145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613256" y="1963677"/>
            <a:ext cx="10925605"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HDS727 - </a:t>
            </a:r>
            <a:r>
              <a:rPr kumimoji="0" lang="en-GB" sz="5400" b="0" i="0" u="none" strike="noStrike" kern="1200" cap="none" spc="0" normalizeH="0" baseline="0" noProof="0" dirty="0" err="1">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Auslan</a:t>
            </a:r>
            <a:r>
              <a:rPr kumimoji="0" lang="en-GB"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 and the Deaf Community Course</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461BE01-A458-74EF-342E-5ECD9E9094C3}"/>
              </a:ext>
            </a:extLst>
          </p:cNvPr>
          <p:cNvSpPr txBox="1"/>
          <p:nvPr/>
        </p:nvSpPr>
        <p:spPr>
          <a:xfrm>
            <a:off x="455998" y="4189107"/>
            <a:ext cx="11541967" cy="461665"/>
          </a:xfrm>
          <a:prstGeom prst="rect">
            <a:avLst/>
          </a:prstGeom>
          <a:noFill/>
        </p:spPr>
        <p:txBody>
          <a:bodyPr wrap="square" lIns="91440" tIns="45720" rIns="91440" bIns="45720" rtlCol="0" anchor="t">
            <a:spAutoFit/>
          </a:bodyPr>
          <a:lstStyle/>
          <a:p>
            <a:pPr algn="ctr"/>
            <a:r>
              <a:rPr lang="en-GB" sz="2400" dirty="0">
                <a:solidFill>
                  <a:schemeClr val="bg1"/>
                </a:solidFill>
                <a:latin typeface="Lato Semibold"/>
                <a:ea typeface="Lato Semibold"/>
                <a:cs typeface="Lato Semibold"/>
              </a:rPr>
              <a:t>Dr Amie O'Shea, </a:t>
            </a:r>
            <a:r>
              <a:rPr lang="en-GB" sz="2400" dirty="0" err="1">
                <a:solidFill>
                  <a:schemeClr val="bg1"/>
                </a:solidFill>
                <a:latin typeface="Lato Semibold"/>
                <a:ea typeface="Lato Semibold"/>
                <a:cs typeface="Lato Semibold"/>
              </a:rPr>
              <a:t>Ramas</a:t>
            </a:r>
            <a:r>
              <a:rPr lang="en-GB" sz="2400" dirty="0">
                <a:solidFill>
                  <a:schemeClr val="bg1"/>
                </a:solidFill>
                <a:latin typeface="Lato Semibold"/>
                <a:ea typeface="Lato Semibold"/>
                <a:cs typeface="Lato Semibold"/>
              </a:rPr>
              <a:t> McRae, Haley Martin, </a:t>
            </a:r>
            <a:r>
              <a:rPr lang="en-GB" sz="2400" dirty="0" err="1">
                <a:solidFill>
                  <a:schemeClr val="bg1"/>
                </a:solidFill>
                <a:latin typeface="Lato Semibold"/>
                <a:ea typeface="Lato Semibold"/>
                <a:cs typeface="Lato Semibold"/>
              </a:rPr>
              <a:t>Maz</a:t>
            </a:r>
            <a:r>
              <a:rPr lang="en-GB" sz="2400" dirty="0">
                <a:solidFill>
                  <a:schemeClr val="bg1"/>
                </a:solidFill>
                <a:latin typeface="Lato Semibold"/>
                <a:ea typeface="Lato Semibold"/>
                <a:cs typeface="Lato Semibold"/>
              </a:rPr>
              <a:t> Thomas, Paula Thornton</a:t>
            </a:r>
          </a:p>
        </p:txBody>
      </p:sp>
      <p:sp>
        <p:nvSpPr>
          <p:cNvPr id="4" name="TextBox 3">
            <a:extLst>
              <a:ext uri="{FF2B5EF4-FFF2-40B4-BE49-F238E27FC236}">
                <a16:creationId xmlns:a16="http://schemas.microsoft.com/office/drawing/2014/main" id="{E9EFB970-4483-8550-010F-BB9D3946AF64}"/>
              </a:ext>
            </a:extLst>
          </p:cNvPr>
          <p:cNvSpPr txBox="1"/>
          <p:nvPr/>
        </p:nvSpPr>
        <p:spPr>
          <a:xfrm>
            <a:off x="455998" y="225654"/>
            <a:ext cx="11541967" cy="1261884"/>
          </a:xfrm>
          <a:prstGeom prst="rect">
            <a:avLst/>
          </a:prstGeom>
          <a:noFill/>
        </p:spPr>
        <p:txBody>
          <a:bodyPr wrap="square" lIns="91440" tIns="45720" rIns="91440" bIns="45720" rtlCol="0" anchor="t">
            <a:spAutoFit/>
          </a:bodyPr>
          <a:lstStyle/>
          <a:p>
            <a:pPr algn="ctr"/>
            <a:br>
              <a:rPr lang="en-AU" sz="4400" dirty="0">
                <a:latin typeface="Lato Semibold"/>
                <a:ea typeface="Lato Semibold"/>
                <a:cs typeface="Lato Semibold"/>
              </a:rPr>
            </a:br>
            <a:r>
              <a:rPr lang="en-AU" sz="3200" dirty="0">
                <a:solidFill>
                  <a:schemeClr val="bg1"/>
                </a:solidFill>
                <a:latin typeface="Lato Semibold"/>
                <a:ea typeface="Lato Semibold"/>
                <a:cs typeface="Lato Semibold"/>
              </a:rPr>
              <a:t>Deakin University</a:t>
            </a:r>
            <a:endParaRPr lang="en-AU" sz="3600" dirty="0">
              <a:solidFill>
                <a:schemeClr val="bg1"/>
              </a:solidFill>
            </a:endParaRPr>
          </a:p>
        </p:txBody>
      </p:sp>
    </p:spTree>
    <p:extLst>
      <p:ext uri="{BB962C8B-B14F-4D97-AF65-F5344CB8AC3E}">
        <p14:creationId xmlns:p14="http://schemas.microsoft.com/office/powerpoint/2010/main" val="2547140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613256" y="1963677"/>
            <a:ext cx="10925605" cy="25853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Inclusive medical training, enabling students and doctors with disability to pursue careers in medicine</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461BE01-A458-74EF-342E-5ECD9E9094C3}"/>
              </a:ext>
            </a:extLst>
          </p:cNvPr>
          <p:cNvSpPr txBox="1"/>
          <p:nvPr/>
        </p:nvSpPr>
        <p:spPr>
          <a:xfrm>
            <a:off x="429872" y="5129633"/>
            <a:ext cx="11541967" cy="461665"/>
          </a:xfrm>
          <a:prstGeom prst="rect">
            <a:avLst/>
          </a:prstGeom>
          <a:noFill/>
        </p:spPr>
        <p:txBody>
          <a:bodyPr wrap="square" lIns="91440" tIns="45720" rIns="91440" bIns="45720" rtlCol="0" anchor="t">
            <a:spAutoFit/>
          </a:bodyPr>
          <a:lstStyle/>
          <a:p>
            <a:pPr algn="ctr"/>
            <a:r>
              <a:rPr lang="en-GB" sz="2400" dirty="0" err="1">
                <a:solidFill>
                  <a:schemeClr val="bg1"/>
                </a:solidFill>
                <a:latin typeface="Lato Semibold"/>
                <a:ea typeface="Lato Semibold"/>
                <a:cs typeface="Lato Semibold"/>
              </a:rPr>
              <a:t>Dr.</a:t>
            </a:r>
            <a:r>
              <a:rPr lang="en-GB" sz="2400" dirty="0">
                <a:solidFill>
                  <a:schemeClr val="bg1"/>
                </a:solidFill>
                <a:latin typeface="Lato Semibold"/>
                <a:ea typeface="Lato Semibold"/>
                <a:cs typeface="Lato Semibold"/>
              </a:rPr>
              <a:t> Mohammed </a:t>
            </a:r>
            <a:r>
              <a:rPr lang="en-GB" sz="2400" dirty="0" err="1">
                <a:solidFill>
                  <a:schemeClr val="bg1"/>
                </a:solidFill>
                <a:latin typeface="Lato Semibold"/>
                <a:ea typeface="Lato Semibold"/>
                <a:cs typeface="Lato Semibold"/>
              </a:rPr>
              <a:t>Raisuddin</a:t>
            </a:r>
            <a:r>
              <a:rPr lang="en-GB" sz="2400" dirty="0">
                <a:solidFill>
                  <a:schemeClr val="bg1"/>
                </a:solidFill>
                <a:latin typeface="Lato Semibold"/>
                <a:ea typeface="Lato Semibold"/>
                <a:cs typeface="Lato Semibold"/>
              </a:rPr>
              <a:t>, </a:t>
            </a:r>
            <a:r>
              <a:rPr lang="en-GB" sz="2400" dirty="0" err="1">
                <a:solidFill>
                  <a:schemeClr val="bg1"/>
                </a:solidFill>
                <a:latin typeface="Lato Semibold"/>
                <a:ea typeface="Lato Semibold"/>
                <a:cs typeface="Lato Semibold"/>
              </a:rPr>
              <a:t>Dr.</a:t>
            </a:r>
            <a:r>
              <a:rPr lang="en-GB" sz="2400" dirty="0">
                <a:solidFill>
                  <a:schemeClr val="bg1"/>
                </a:solidFill>
                <a:latin typeface="Lato Semibold"/>
                <a:ea typeface="Lato Semibold"/>
                <a:cs typeface="Lato Semibold"/>
              </a:rPr>
              <a:t> </a:t>
            </a:r>
            <a:r>
              <a:rPr lang="en-GB" sz="2400" dirty="0" err="1">
                <a:solidFill>
                  <a:schemeClr val="bg1"/>
                </a:solidFill>
                <a:latin typeface="Lato Semibold"/>
                <a:ea typeface="Lato Semibold"/>
                <a:cs typeface="Lato Semibold"/>
              </a:rPr>
              <a:t>Shahina</a:t>
            </a:r>
            <a:r>
              <a:rPr lang="en-GB" sz="2400" dirty="0">
                <a:solidFill>
                  <a:schemeClr val="bg1"/>
                </a:solidFill>
                <a:latin typeface="Lato Semibold"/>
                <a:ea typeface="Lato Semibold"/>
                <a:cs typeface="Lato Semibold"/>
              </a:rPr>
              <a:t> Braganza, and Jessica Weatherall</a:t>
            </a:r>
          </a:p>
        </p:txBody>
      </p:sp>
      <p:sp>
        <p:nvSpPr>
          <p:cNvPr id="4" name="TextBox 3">
            <a:extLst>
              <a:ext uri="{FF2B5EF4-FFF2-40B4-BE49-F238E27FC236}">
                <a16:creationId xmlns:a16="http://schemas.microsoft.com/office/drawing/2014/main" id="{E9EFB970-4483-8550-010F-BB9D3946AF64}"/>
              </a:ext>
            </a:extLst>
          </p:cNvPr>
          <p:cNvSpPr txBox="1"/>
          <p:nvPr/>
        </p:nvSpPr>
        <p:spPr>
          <a:xfrm>
            <a:off x="686675" y="-70436"/>
            <a:ext cx="10778765" cy="1754326"/>
          </a:xfrm>
          <a:prstGeom prst="rect">
            <a:avLst/>
          </a:prstGeom>
          <a:noFill/>
        </p:spPr>
        <p:txBody>
          <a:bodyPr wrap="square" lIns="91440" tIns="45720" rIns="91440" bIns="45720" rtlCol="0" anchor="t">
            <a:spAutoFit/>
          </a:bodyPr>
          <a:lstStyle/>
          <a:p>
            <a:pPr algn="ctr"/>
            <a:br>
              <a:rPr lang="en-AU" sz="4400" dirty="0">
                <a:latin typeface="Lato Semibold"/>
                <a:ea typeface="Lato Semibold"/>
                <a:cs typeface="Lato Semibold"/>
              </a:rPr>
            </a:br>
            <a:r>
              <a:rPr lang="en-GB" sz="3200" dirty="0">
                <a:solidFill>
                  <a:schemeClr val="bg1"/>
                </a:solidFill>
                <a:latin typeface="Lato Semibold"/>
                <a:ea typeface="Lato Semibold"/>
                <a:cs typeface="Lato Semibold"/>
              </a:rPr>
              <a:t>The Emergency Department of the </a:t>
            </a:r>
          </a:p>
          <a:p>
            <a:pPr algn="ctr"/>
            <a:r>
              <a:rPr lang="en-GB" sz="3200" dirty="0">
                <a:solidFill>
                  <a:schemeClr val="bg1"/>
                </a:solidFill>
                <a:latin typeface="Lato Semibold"/>
                <a:ea typeface="Lato Semibold"/>
                <a:cs typeface="Lato Semibold"/>
              </a:rPr>
              <a:t>Gold Coast University Hospital</a:t>
            </a:r>
            <a:endParaRPr lang="en-AU" sz="3600" dirty="0">
              <a:solidFill>
                <a:schemeClr val="bg1"/>
              </a:solidFill>
            </a:endParaRPr>
          </a:p>
        </p:txBody>
      </p:sp>
    </p:spTree>
    <p:extLst>
      <p:ext uri="{BB962C8B-B14F-4D97-AF65-F5344CB8AC3E}">
        <p14:creationId xmlns:p14="http://schemas.microsoft.com/office/powerpoint/2010/main" val="3812235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613256" y="1963677"/>
            <a:ext cx="10925605" cy="25853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QUT004 </a:t>
            </a:r>
            <a:r>
              <a:rPr kumimoji="0" lang="en-GB" sz="5400" b="0" i="0" u="none" strike="noStrike" kern="1200" cap="none" spc="0" normalizeH="0" baseline="0" noProof="0" dirty="0" err="1">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QUT</a:t>
            </a:r>
            <a:r>
              <a:rPr kumimoji="0" lang="en-GB"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 You: Living and Working Collaboratively, Ethically, and Inclusively</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461BE01-A458-74EF-342E-5ECD9E9094C3}"/>
              </a:ext>
            </a:extLst>
          </p:cNvPr>
          <p:cNvSpPr txBox="1"/>
          <p:nvPr/>
        </p:nvSpPr>
        <p:spPr>
          <a:xfrm>
            <a:off x="429872" y="5129633"/>
            <a:ext cx="11541967" cy="461665"/>
          </a:xfrm>
          <a:prstGeom prst="rect">
            <a:avLst/>
          </a:prstGeom>
          <a:noFill/>
        </p:spPr>
        <p:txBody>
          <a:bodyPr wrap="square" lIns="91440" tIns="45720" rIns="91440" bIns="45720" rtlCol="0" anchor="t">
            <a:spAutoFit/>
          </a:bodyPr>
          <a:lstStyle/>
          <a:p>
            <a:pPr algn="ctr"/>
            <a:r>
              <a:rPr lang="sv-SE" sz="2400" dirty="0">
                <a:solidFill>
                  <a:schemeClr val="bg1"/>
                </a:solidFill>
                <a:latin typeface="Lato Semibold"/>
                <a:ea typeface="Lato Semibold"/>
                <a:cs typeface="Lato Semibold"/>
              </a:rPr>
              <a:t>Professor Linda Graham, A/Prof Jenna Gillett-Swan, Lara Maia-Pike</a:t>
            </a:r>
            <a:endParaRPr lang="en-GB" sz="2400" dirty="0">
              <a:solidFill>
                <a:schemeClr val="bg1"/>
              </a:solidFill>
              <a:latin typeface="Lato Semibold"/>
              <a:ea typeface="Lato Semibold"/>
              <a:cs typeface="Lato Semibold"/>
            </a:endParaRPr>
          </a:p>
        </p:txBody>
      </p:sp>
      <p:sp>
        <p:nvSpPr>
          <p:cNvPr id="4" name="TextBox 3">
            <a:extLst>
              <a:ext uri="{FF2B5EF4-FFF2-40B4-BE49-F238E27FC236}">
                <a16:creationId xmlns:a16="http://schemas.microsoft.com/office/drawing/2014/main" id="{E9EFB970-4483-8550-010F-BB9D3946AF64}"/>
              </a:ext>
            </a:extLst>
          </p:cNvPr>
          <p:cNvSpPr txBox="1"/>
          <p:nvPr/>
        </p:nvSpPr>
        <p:spPr>
          <a:xfrm>
            <a:off x="686675" y="-70436"/>
            <a:ext cx="10778765" cy="1261884"/>
          </a:xfrm>
          <a:prstGeom prst="rect">
            <a:avLst/>
          </a:prstGeom>
          <a:noFill/>
        </p:spPr>
        <p:txBody>
          <a:bodyPr wrap="square" lIns="91440" tIns="45720" rIns="91440" bIns="45720" rtlCol="0" anchor="t">
            <a:spAutoFit/>
          </a:bodyPr>
          <a:lstStyle/>
          <a:p>
            <a:pPr algn="ctr"/>
            <a:br>
              <a:rPr lang="en-AU" sz="4400" dirty="0">
                <a:latin typeface="Lato Semibold"/>
                <a:ea typeface="Lato Semibold"/>
                <a:cs typeface="Lato Semibold"/>
              </a:rPr>
            </a:br>
            <a:r>
              <a:rPr lang="en-GB" sz="3200" dirty="0">
                <a:solidFill>
                  <a:schemeClr val="bg1"/>
                </a:solidFill>
                <a:latin typeface="Lato Semibold"/>
                <a:ea typeface="Lato Semibold"/>
                <a:cs typeface="Lato Semibold"/>
              </a:rPr>
              <a:t>Queensland University of Technology</a:t>
            </a:r>
            <a:endParaRPr lang="en-AU" sz="3600" dirty="0">
              <a:solidFill>
                <a:schemeClr val="bg1"/>
              </a:solidFill>
            </a:endParaRPr>
          </a:p>
        </p:txBody>
      </p:sp>
    </p:spTree>
    <p:extLst>
      <p:ext uri="{BB962C8B-B14F-4D97-AF65-F5344CB8AC3E}">
        <p14:creationId xmlns:p14="http://schemas.microsoft.com/office/powerpoint/2010/main" val="3470882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613256" y="1963677"/>
            <a:ext cx="10925605"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Accessibility Champions Project</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461BE01-A458-74EF-342E-5ECD9E9094C3}"/>
              </a:ext>
            </a:extLst>
          </p:cNvPr>
          <p:cNvSpPr txBox="1"/>
          <p:nvPr/>
        </p:nvSpPr>
        <p:spPr>
          <a:xfrm>
            <a:off x="351493" y="3866890"/>
            <a:ext cx="11541967" cy="2308324"/>
          </a:xfrm>
          <a:prstGeom prst="rect">
            <a:avLst/>
          </a:prstGeom>
          <a:noFill/>
        </p:spPr>
        <p:txBody>
          <a:bodyPr wrap="square" lIns="91440" tIns="45720" rIns="91440" bIns="45720" rtlCol="0" anchor="t">
            <a:spAutoFit/>
          </a:bodyPr>
          <a:lstStyle/>
          <a:p>
            <a:pPr algn="ctr"/>
            <a:r>
              <a:rPr lang="en-GB" sz="2400" dirty="0">
                <a:solidFill>
                  <a:schemeClr val="bg1"/>
                </a:solidFill>
                <a:latin typeface="Lato Semibold"/>
                <a:ea typeface="Lato Semibold"/>
                <a:cs typeface="Lato Semibold"/>
              </a:rPr>
              <a:t>Bex Carruthers, Tara Draper, Michael Wright, Lisa Foster, April Bjork, Bec Muir, Mary Rabahi, Mahen Jayawardena, Karen Lake, Pennie White, Bhavya </a:t>
            </a:r>
            <a:r>
              <a:rPr lang="en-GB" sz="2400" dirty="0" err="1">
                <a:solidFill>
                  <a:schemeClr val="bg1"/>
                </a:solidFill>
                <a:latin typeface="Lato Semibold"/>
                <a:ea typeface="Lato Semibold"/>
                <a:cs typeface="Lato Semibold"/>
              </a:rPr>
              <a:t>Dhamankar</a:t>
            </a:r>
            <a:r>
              <a:rPr lang="en-GB" sz="2400" dirty="0">
                <a:solidFill>
                  <a:schemeClr val="bg1"/>
                </a:solidFill>
                <a:latin typeface="Lato Semibold"/>
                <a:ea typeface="Lato Semibold"/>
                <a:cs typeface="Lato Semibold"/>
              </a:rPr>
              <a:t>, Ambili Sasidharan, Angie Williamson, Danni Hamilton, Elizabeth Bhavya, </a:t>
            </a:r>
          </a:p>
          <a:p>
            <a:pPr algn="ctr"/>
            <a:r>
              <a:rPr lang="en-GB" sz="2400" dirty="0">
                <a:solidFill>
                  <a:schemeClr val="bg1"/>
                </a:solidFill>
                <a:latin typeface="Lato Semibold"/>
                <a:ea typeface="Lato Semibold"/>
                <a:cs typeface="Lato Semibold"/>
              </a:rPr>
              <a:t>David Eckstein, Ismail Zengin, Nicolas Bennet, Francesca Bussey, Kim Jones, Matthew Griffiths, </a:t>
            </a:r>
            <a:r>
              <a:rPr lang="en-GB" sz="2400" dirty="0" err="1">
                <a:solidFill>
                  <a:schemeClr val="bg1"/>
                </a:solidFill>
                <a:latin typeface="Lato Semibold"/>
                <a:ea typeface="Lato Semibold"/>
                <a:cs typeface="Lato Semibold"/>
              </a:rPr>
              <a:t>Puva</a:t>
            </a:r>
            <a:r>
              <a:rPr lang="en-GB" sz="2400" dirty="0">
                <a:solidFill>
                  <a:schemeClr val="bg1"/>
                </a:solidFill>
                <a:latin typeface="Lato Semibold"/>
                <a:ea typeface="Lato Semibold"/>
                <a:cs typeface="Lato Semibold"/>
              </a:rPr>
              <a:t> P Arumugam, Tricia Ong, Kat Cain, </a:t>
            </a:r>
          </a:p>
          <a:p>
            <a:pPr algn="ctr"/>
            <a:r>
              <a:rPr lang="en-GB" sz="2400" dirty="0">
                <a:solidFill>
                  <a:schemeClr val="bg1"/>
                </a:solidFill>
                <a:latin typeface="Lato Semibold"/>
                <a:ea typeface="Lato Semibold"/>
                <a:cs typeface="Lato Semibold"/>
              </a:rPr>
              <a:t>Liza Marsh, Shane McIver, Darren Britten</a:t>
            </a:r>
          </a:p>
        </p:txBody>
      </p:sp>
      <p:sp>
        <p:nvSpPr>
          <p:cNvPr id="4" name="TextBox 3">
            <a:extLst>
              <a:ext uri="{FF2B5EF4-FFF2-40B4-BE49-F238E27FC236}">
                <a16:creationId xmlns:a16="http://schemas.microsoft.com/office/drawing/2014/main" id="{E9EFB970-4483-8550-010F-BB9D3946AF64}"/>
              </a:ext>
            </a:extLst>
          </p:cNvPr>
          <p:cNvSpPr txBox="1"/>
          <p:nvPr/>
        </p:nvSpPr>
        <p:spPr>
          <a:xfrm>
            <a:off x="686675" y="-70436"/>
            <a:ext cx="10778765" cy="1261884"/>
          </a:xfrm>
          <a:prstGeom prst="rect">
            <a:avLst/>
          </a:prstGeom>
          <a:noFill/>
        </p:spPr>
        <p:txBody>
          <a:bodyPr wrap="square" lIns="91440" tIns="45720" rIns="91440" bIns="45720" rtlCol="0" anchor="t">
            <a:spAutoFit/>
          </a:bodyPr>
          <a:lstStyle/>
          <a:p>
            <a:pPr algn="ctr"/>
            <a:br>
              <a:rPr lang="en-AU" sz="4400" dirty="0">
                <a:latin typeface="Lato Semibold"/>
                <a:ea typeface="Lato Semibold"/>
                <a:cs typeface="Lato Semibold"/>
              </a:rPr>
            </a:br>
            <a:r>
              <a:rPr lang="en-GB" sz="3200" dirty="0">
                <a:solidFill>
                  <a:schemeClr val="bg1"/>
                </a:solidFill>
                <a:latin typeface="Lato Semibold"/>
                <a:ea typeface="Lato Semibold"/>
                <a:cs typeface="Lato Semibold"/>
              </a:rPr>
              <a:t>Deakin University</a:t>
            </a:r>
            <a:endParaRPr lang="en-AU" sz="3600" dirty="0">
              <a:solidFill>
                <a:schemeClr val="bg1"/>
              </a:solidFill>
            </a:endParaRPr>
          </a:p>
        </p:txBody>
      </p:sp>
    </p:spTree>
    <p:extLst>
      <p:ext uri="{BB962C8B-B14F-4D97-AF65-F5344CB8AC3E}">
        <p14:creationId xmlns:p14="http://schemas.microsoft.com/office/powerpoint/2010/main" val="3169236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3B8132-AEEB-07B2-DF69-88B55549F7C7}"/>
              </a:ext>
              <a:ext uri="{C183D7F6-B498-43B3-948B-1728B52AA6E4}">
                <adec:decorative xmlns:adec="http://schemas.microsoft.com/office/drawing/2017/decorative" val="1"/>
              </a:ext>
            </a:extLst>
          </p:cNvPr>
          <p:cNvPicPr>
            <a:picLocks noChangeAspect="1"/>
          </p:cNvPicPr>
          <p:nvPr/>
        </p:nvPicPr>
        <p:blipFill>
          <a:blip r:embed="rId3">
            <a:alphaModFix amt="55000"/>
          </a:blip>
          <a:stretch>
            <a:fillRect/>
          </a:stretch>
        </p:blipFill>
        <p:spPr>
          <a:xfrm>
            <a:off x="-69668" y="-34836"/>
            <a:ext cx="4073736" cy="6965428"/>
          </a:xfrm>
          <a:prstGeom prst="rect">
            <a:avLst/>
          </a:prstGeom>
        </p:spPr>
      </p:pic>
      <p:pic>
        <p:nvPicPr>
          <p:cNvPr id="5" name="Picture 4" descr="Map of Aboriginal Australia">
            <a:extLst>
              <a:ext uri="{FF2B5EF4-FFF2-40B4-BE49-F238E27FC236}">
                <a16:creationId xmlns:a16="http://schemas.microsoft.com/office/drawing/2014/main" id="{DBA778A0-133A-5808-57C0-249CC9CA7599}"/>
              </a:ext>
            </a:extLst>
          </p:cNvPr>
          <p:cNvPicPr>
            <a:picLocks noChangeAspect="1"/>
          </p:cNvPicPr>
          <p:nvPr/>
        </p:nvPicPr>
        <p:blipFill>
          <a:blip r:embed="rId4">
            <a:alphaModFix amt="58000"/>
          </a:blip>
          <a:stretch>
            <a:fillRect/>
          </a:stretch>
        </p:blipFill>
        <p:spPr>
          <a:xfrm>
            <a:off x="4004067" y="-62595"/>
            <a:ext cx="8599714" cy="6974137"/>
          </a:xfrm>
          <a:prstGeom prst="rect">
            <a:avLst/>
          </a:prstGeom>
        </p:spPr>
      </p:pic>
      <p:sp>
        <p:nvSpPr>
          <p:cNvPr id="2" name="Title 1">
            <a:extLst>
              <a:ext uri="{FF2B5EF4-FFF2-40B4-BE49-F238E27FC236}">
                <a16:creationId xmlns:a16="http://schemas.microsoft.com/office/drawing/2014/main" id="{E62D7805-F79A-7DB5-15E8-9CD848660C5B}"/>
              </a:ext>
            </a:extLst>
          </p:cNvPr>
          <p:cNvSpPr>
            <a:spLocks noGrp="1"/>
          </p:cNvSpPr>
          <p:nvPr>
            <p:ph type="ctrTitle"/>
          </p:nvPr>
        </p:nvSpPr>
        <p:spPr>
          <a:xfrm>
            <a:off x="98275" y="313503"/>
            <a:ext cx="12192000" cy="1248227"/>
          </a:xfrm>
        </p:spPr>
        <p:txBody>
          <a:bodyPr>
            <a:noAutofit/>
          </a:bodyPr>
          <a:lstStyle/>
          <a:p>
            <a:pPr algn="l"/>
            <a:r>
              <a:rPr lang="en-AU" sz="5400" b="1" dirty="0">
                <a:latin typeface="Lato" panose="020F0502020204030203" pitchFamily="34" charset="0"/>
                <a:ea typeface="Lato" panose="020F0502020204030203" pitchFamily="34" charset="0"/>
                <a:cs typeface="Lato" panose="020F0502020204030203" pitchFamily="34" charset="0"/>
              </a:rPr>
              <a:t>Acknowledgement </a:t>
            </a:r>
            <a:br>
              <a:rPr lang="en-AU" sz="5400" b="1" dirty="0">
                <a:latin typeface="Lato" panose="020F0502020204030203" pitchFamily="34" charset="0"/>
                <a:ea typeface="Lato" panose="020F0502020204030203" pitchFamily="34" charset="0"/>
                <a:cs typeface="Lato" panose="020F0502020204030203" pitchFamily="34" charset="0"/>
              </a:rPr>
            </a:br>
            <a:r>
              <a:rPr lang="en-AU" sz="5400" b="1" dirty="0">
                <a:latin typeface="Lato" panose="020F0502020204030203" pitchFamily="34" charset="0"/>
                <a:ea typeface="Lato" panose="020F0502020204030203" pitchFamily="34" charset="0"/>
                <a:cs typeface="Lato" panose="020F0502020204030203" pitchFamily="34" charset="0"/>
              </a:rPr>
              <a:t>to country</a:t>
            </a:r>
            <a:endParaRPr lang="en-AU" sz="6600" b="1" dirty="0">
              <a:latin typeface="Caveat" pitchFamily="2" charset="0"/>
            </a:endParaRPr>
          </a:p>
        </p:txBody>
      </p:sp>
      <p:sp>
        <p:nvSpPr>
          <p:cNvPr id="4" name="TextBox 3">
            <a:extLst>
              <a:ext uri="{FF2B5EF4-FFF2-40B4-BE49-F238E27FC236}">
                <a16:creationId xmlns:a16="http://schemas.microsoft.com/office/drawing/2014/main" id="{973555EB-7933-830E-A2A8-2B18942B4193}"/>
              </a:ext>
            </a:extLst>
          </p:cNvPr>
          <p:cNvSpPr txBox="1"/>
          <p:nvPr/>
        </p:nvSpPr>
        <p:spPr>
          <a:xfrm>
            <a:off x="98275" y="1664125"/>
            <a:ext cx="6096000" cy="369332"/>
          </a:xfrm>
          <a:prstGeom prst="rect">
            <a:avLst/>
          </a:prstGeom>
          <a:noFill/>
        </p:spPr>
        <p:txBody>
          <a:bodyPr wrap="square">
            <a:spAutoFit/>
          </a:bodyPr>
          <a:lstStyle/>
          <a:p>
            <a:r>
              <a:rPr lang="en-AU" dirty="0">
                <a:hlinkClick r:id="rId5">
                  <a:extLst>
                    <a:ext uri="{A12FA001-AC4F-418D-AE19-62706E023703}">
                      <ahyp:hlinkClr xmlns:ahyp="http://schemas.microsoft.com/office/drawing/2018/hyperlinkcolor" val="tx"/>
                    </a:ext>
                  </a:extLst>
                </a:hlinkClick>
              </a:rPr>
              <a:t>https://aiatsis.gov.au/explore/map-indigenous-australia</a:t>
            </a:r>
            <a:endParaRPr lang="en-AU" dirty="0"/>
          </a:p>
        </p:txBody>
      </p:sp>
    </p:spTree>
    <p:extLst>
      <p:ext uri="{BB962C8B-B14F-4D97-AF65-F5344CB8AC3E}">
        <p14:creationId xmlns:p14="http://schemas.microsoft.com/office/powerpoint/2010/main" val="1374231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613256" y="1963677"/>
            <a:ext cx="10925605"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Equity-First Student as Partners:</a:t>
            </a:r>
            <a:br>
              <a:rPr kumimoji="0" lang="en-GB"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br>
            <a:r>
              <a:rPr kumimoji="0" lang="en-GB"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Students Mentoring Staff</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461BE01-A458-74EF-342E-5ECD9E9094C3}"/>
              </a:ext>
            </a:extLst>
          </p:cNvPr>
          <p:cNvSpPr txBox="1"/>
          <p:nvPr/>
        </p:nvSpPr>
        <p:spPr>
          <a:xfrm>
            <a:off x="351493" y="4424241"/>
            <a:ext cx="11541967" cy="830997"/>
          </a:xfrm>
          <a:prstGeom prst="rect">
            <a:avLst/>
          </a:prstGeom>
          <a:noFill/>
        </p:spPr>
        <p:txBody>
          <a:bodyPr wrap="square" lIns="91440" tIns="45720" rIns="91440" bIns="45720" rtlCol="0" anchor="t">
            <a:spAutoFit/>
          </a:bodyPr>
          <a:lstStyle/>
          <a:p>
            <a:pPr algn="ctr"/>
            <a:r>
              <a:rPr lang="en-GB" sz="2400" dirty="0">
                <a:solidFill>
                  <a:schemeClr val="bg1"/>
                </a:solidFill>
                <a:latin typeface="Lato Semibold"/>
                <a:ea typeface="Lato Semibold"/>
                <a:cs typeface="Lato Semibold"/>
              </a:rPr>
              <a:t>Cassandra Iannucci, Sam Geddes, Lisa Hanna</a:t>
            </a:r>
          </a:p>
          <a:p>
            <a:pPr algn="ctr"/>
            <a:endParaRPr lang="en-GB" sz="2400" dirty="0">
              <a:solidFill>
                <a:schemeClr val="bg1"/>
              </a:solidFill>
              <a:latin typeface="Lato Semibold"/>
              <a:ea typeface="Lato Semibold"/>
              <a:cs typeface="Lato Semibold"/>
            </a:endParaRPr>
          </a:p>
        </p:txBody>
      </p:sp>
      <p:sp>
        <p:nvSpPr>
          <p:cNvPr id="4" name="TextBox 3">
            <a:extLst>
              <a:ext uri="{FF2B5EF4-FFF2-40B4-BE49-F238E27FC236}">
                <a16:creationId xmlns:a16="http://schemas.microsoft.com/office/drawing/2014/main" id="{E9EFB970-4483-8550-010F-BB9D3946AF64}"/>
              </a:ext>
            </a:extLst>
          </p:cNvPr>
          <p:cNvSpPr txBox="1"/>
          <p:nvPr/>
        </p:nvSpPr>
        <p:spPr>
          <a:xfrm>
            <a:off x="686675" y="-70436"/>
            <a:ext cx="10778765" cy="1261884"/>
          </a:xfrm>
          <a:prstGeom prst="rect">
            <a:avLst/>
          </a:prstGeom>
          <a:noFill/>
        </p:spPr>
        <p:txBody>
          <a:bodyPr wrap="square" lIns="91440" tIns="45720" rIns="91440" bIns="45720" rtlCol="0" anchor="t">
            <a:spAutoFit/>
          </a:bodyPr>
          <a:lstStyle/>
          <a:p>
            <a:pPr algn="ctr"/>
            <a:br>
              <a:rPr lang="en-AU" sz="4400" dirty="0">
                <a:latin typeface="Lato Semibold"/>
                <a:ea typeface="Lato Semibold"/>
                <a:cs typeface="Lato Semibold"/>
              </a:rPr>
            </a:br>
            <a:r>
              <a:rPr lang="en-GB" sz="3200" dirty="0">
                <a:solidFill>
                  <a:schemeClr val="bg1"/>
                </a:solidFill>
                <a:latin typeface="Lato Semibold"/>
                <a:ea typeface="Lato Semibold"/>
                <a:cs typeface="Lato Semibold"/>
              </a:rPr>
              <a:t>Deakin University</a:t>
            </a:r>
            <a:endParaRPr lang="en-AU" sz="3600" dirty="0">
              <a:solidFill>
                <a:schemeClr val="bg1"/>
              </a:solidFill>
            </a:endParaRPr>
          </a:p>
        </p:txBody>
      </p:sp>
    </p:spTree>
    <p:extLst>
      <p:ext uri="{BB962C8B-B14F-4D97-AF65-F5344CB8AC3E}">
        <p14:creationId xmlns:p14="http://schemas.microsoft.com/office/powerpoint/2010/main" val="1270101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613256" y="1963677"/>
            <a:ext cx="10925605"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Artificial Intelligence in Learning and Teaching – an Educator Course</a:t>
            </a: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461BE01-A458-74EF-342E-5ECD9E9094C3}"/>
              </a:ext>
            </a:extLst>
          </p:cNvPr>
          <p:cNvSpPr txBox="1"/>
          <p:nvPr/>
        </p:nvSpPr>
        <p:spPr>
          <a:xfrm>
            <a:off x="1599598" y="4490232"/>
            <a:ext cx="8992804" cy="1200329"/>
          </a:xfrm>
          <a:prstGeom prst="rect">
            <a:avLst/>
          </a:prstGeom>
          <a:noFill/>
        </p:spPr>
        <p:txBody>
          <a:bodyPr wrap="square" lIns="91440" tIns="45720" rIns="91440" bIns="45720" rtlCol="0" anchor="t">
            <a:spAutoFit/>
          </a:bodyPr>
          <a:lstStyle/>
          <a:p>
            <a:pPr algn="ctr"/>
            <a:r>
              <a:rPr lang="en-GB" sz="2400" dirty="0">
                <a:solidFill>
                  <a:schemeClr val="bg1"/>
                </a:solidFill>
                <a:latin typeface="Lato Semibold"/>
                <a:ea typeface="Lato Semibold"/>
                <a:cs typeface="Lato Semibold"/>
              </a:rPr>
              <a:t>Aisha </a:t>
            </a:r>
            <a:r>
              <a:rPr lang="en-GB" sz="2400" dirty="0" err="1">
                <a:solidFill>
                  <a:schemeClr val="bg1"/>
                </a:solidFill>
                <a:latin typeface="Lato Semibold"/>
                <a:ea typeface="Lato Semibold"/>
                <a:cs typeface="Lato Semibold"/>
              </a:rPr>
              <a:t>Jirjees</a:t>
            </a:r>
            <a:r>
              <a:rPr lang="en-GB" sz="2400" dirty="0">
                <a:solidFill>
                  <a:schemeClr val="bg1"/>
                </a:solidFill>
                <a:latin typeface="Lato Semibold"/>
                <a:ea typeface="Lato Semibold"/>
                <a:cs typeface="Lato Semibold"/>
              </a:rPr>
              <a:t> Ahmed, Priscilla-Anne Green, Alyce Greenwood, Shona Leitch, Dale </a:t>
            </a:r>
            <a:r>
              <a:rPr lang="en-GB" sz="2400" dirty="0" err="1">
                <a:solidFill>
                  <a:schemeClr val="bg1"/>
                </a:solidFill>
                <a:latin typeface="Lato Semibold"/>
                <a:ea typeface="Lato Semibold"/>
                <a:cs typeface="Lato Semibold"/>
              </a:rPr>
              <a:t>Leszczynski</a:t>
            </a:r>
            <a:r>
              <a:rPr lang="en-GB" sz="2400" dirty="0">
                <a:solidFill>
                  <a:schemeClr val="bg1"/>
                </a:solidFill>
                <a:latin typeface="Lato Semibold"/>
                <a:ea typeface="Lato Semibold"/>
                <a:cs typeface="Lato Semibold"/>
              </a:rPr>
              <a:t>, Helen McLean, Nick McIntosh, Michelle </a:t>
            </a:r>
            <a:r>
              <a:rPr lang="en-GB" sz="2400" dirty="0" err="1">
                <a:solidFill>
                  <a:schemeClr val="bg1"/>
                </a:solidFill>
                <a:latin typeface="Lato Semibold"/>
                <a:ea typeface="Lato Semibold"/>
                <a:cs typeface="Lato Semibold"/>
              </a:rPr>
              <a:t>Staniczenko</a:t>
            </a:r>
            <a:r>
              <a:rPr lang="en-GB" sz="2400" dirty="0">
                <a:solidFill>
                  <a:schemeClr val="bg1"/>
                </a:solidFill>
                <a:latin typeface="Lato Semibold"/>
                <a:ea typeface="Lato Semibold"/>
                <a:cs typeface="Lato Semibold"/>
              </a:rPr>
              <a:t>, Hilary Wheaton</a:t>
            </a:r>
          </a:p>
        </p:txBody>
      </p:sp>
      <p:sp>
        <p:nvSpPr>
          <p:cNvPr id="4" name="TextBox 3">
            <a:extLst>
              <a:ext uri="{FF2B5EF4-FFF2-40B4-BE49-F238E27FC236}">
                <a16:creationId xmlns:a16="http://schemas.microsoft.com/office/drawing/2014/main" id="{E9EFB970-4483-8550-010F-BB9D3946AF64}"/>
              </a:ext>
            </a:extLst>
          </p:cNvPr>
          <p:cNvSpPr txBox="1"/>
          <p:nvPr/>
        </p:nvSpPr>
        <p:spPr>
          <a:xfrm>
            <a:off x="686675" y="-70436"/>
            <a:ext cx="10778765" cy="1261884"/>
          </a:xfrm>
          <a:prstGeom prst="rect">
            <a:avLst/>
          </a:prstGeom>
          <a:noFill/>
        </p:spPr>
        <p:txBody>
          <a:bodyPr wrap="square" lIns="91440" tIns="45720" rIns="91440" bIns="45720" rtlCol="0" anchor="t">
            <a:spAutoFit/>
          </a:bodyPr>
          <a:lstStyle/>
          <a:p>
            <a:pPr algn="ctr"/>
            <a:br>
              <a:rPr lang="en-AU" sz="4400" dirty="0">
                <a:latin typeface="Lato Semibold"/>
                <a:ea typeface="Lato Semibold"/>
                <a:cs typeface="Lato Semibold"/>
              </a:rPr>
            </a:br>
            <a:r>
              <a:rPr lang="en-GB" sz="3200" dirty="0">
                <a:solidFill>
                  <a:schemeClr val="bg1"/>
                </a:solidFill>
                <a:latin typeface="Lato Semibold"/>
                <a:ea typeface="Lato Semibold"/>
                <a:cs typeface="Lato Semibold"/>
              </a:rPr>
              <a:t>RMIT</a:t>
            </a:r>
            <a:endParaRPr lang="en-AU" sz="3600" dirty="0">
              <a:solidFill>
                <a:schemeClr val="bg1"/>
              </a:solidFill>
            </a:endParaRPr>
          </a:p>
        </p:txBody>
      </p:sp>
    </p:spTree>
    <p:extLst>
      <p:ext uri="{BB962C8B-B14F-4D97-AF65-F5344CB8AC3E}">
        <p14:creationId xmlns:p14="http://schemas.microsoft.com/office/powerpoint/2010/main" val="430094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613256" y="1963677"/>
            <a:ext cx="10925605"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Embedding accessibility and inclusion using innovative practices</a:t>
            </a:r>
          </a:p>
        </p:txBody>
      </p:sp>
      <p:sp>
        <p:nvSpPr>
          <p:cNvPr id="6" name="TextBox 5">
            <a:extLst>
              <a:ext uri="{FF2B5EF4-FFF2-40B4-BE49-F238E27FC236}">
                <a16:creationId xmlns:a16="http://schemas.microsoft.com/office/drawing/2014/main" id="{C461BE01-A458-74EF-342E-5ECD9E9094C3}"/>
              </a:ext>
            </a:extLst>
          </p:cNvPr>
          <p:cNvSpPr txBox="1"/>
          <p:nvPr/>
        </p:nvSpPr>
        <p:spPr>
          <a:xfrm>
            <a:off x="869467" y="4542482"/>
            <a:ext cx="10453065" cy="1200329"/>
          </a:xfrm>
          <a:prstGeom prst="rect">
            <a:avLst/>
          </a:prstGeom>
          <a:noFill/>
        </p:spPr>
        <p:txBody>
          <a:bodyPr wrap="square" lIns="91440" tIns="45720" rIns="91440" bIns="45720" rtlCol="0" anchor="t">
            <a:spAutoFit/>
          </a:bodyPr>
          <a:lstStyle/>
          <a:p>
            <a:pPr algn="ctr"/>
            <a:r>
              <a:rPr lang="en-GB" sz="2400" dirty="0">
                <a:solidFill>
                  <a:schemeClr val="bg1"/>
                </a:solidFill>
                <a:latin typeface="Lato Semibold"/>
                <a:ea typeface="Lato Semibold"/>
                <a:cs typeface="Lato Semibold"/>
              </a:rPr>
              <a:t>Naomi McGrath, John </a:t>
            </a:r>
            <a:r>
              <a:rPr lang="en-GB" sz="2400" dirty="0" err="1">
                <a:solidFill>
                  <a:schemeClr val="bg1"/>
                </a:solidFill>
                <a:latin typeface="Lato Semibold"/>
                <a:ea typeface="Lato Semibold"/>
                <a:cs typeface="Lato Semibold"/>
              </a:rPr>
              <a:t>Fardoulis</a:t>
            </a:r>
            <a:r>
              <a:rPr lang="en-GB" sz="2400" dirty="0">
                <a:solidFill>
                  <a:schemeClr val="bg1"/>
                </a:solidFill>
                <a:latin typeface="Lato Semibold"/>
                <a:ea typeface="Lato Semibold"/>
                <a:cs typeface="Lato Semibold"/>
              </a:rPr>
              <a:t>, Kathy Simic, Stephen Belbin, </a:t>
            </a:r>
          </a:p>
          <a:p>
            <a:pPr algn="ctr"/>
            <a:r>
              <a:rPr lang="en-GB" sz="2400" dirty="0">
                <a:solidFill>
                  <a:schemeClr val="bg1"/>
                </a:solidFill>
                <a:latin typeface="Lato Semibold"/>
                <a:ea typeface="Lato Semibold"/>
                <a:cs typeface="Lato Semibold"/>
              </a:rPr>
              <a:t>Carla McMillan, Sue Wakefield, Mia Lahey Rudd, Kerrie Hammond, </a:t>
            </a:r>
          </a:p>
          <a:p>
            <a:pPr algn="ctr"/>
            <a:r>
              <a:rPr lang="en-GB" sz="2400" dirty="0">
                <a:solidFill>
                  <a:schemeClr val="bg1"/>
                </a:solidFill>
                <a:latin typeface="Lato Semibold"/>
                <a:ea typeface="Lato Semibold"/>
                <a:cs typeface="Lato Semibold"/>
              </a:rPr>
              <a:t>Teresita </a:t>
            </a:r>
            <a:r>
              <a:rPr lang="en-GB" sz="2400" dirty="0" err="1">
                <a:solidFill>
                  <a:schemeClr val="bg1"/>
                </a:solidFill>
                <a:latin typeface="Lato Semibold"/>
                <a:ea typeface="Lato Semibold"/>
                <a:cs typeface="Lato Semibold"/>
              </a:rPr>
              <a:t>Eslava</a:t>
            </a:r>
            <a:r>
              <a:rPr lang="en-GB" sz="2400" dirty="0">
                <a:solidFill>
                  <a:schemeClr val="bg1"/>
                </a:solidFill>
                <a:latin typeface="Lato Semibold"/>
                <a:ea typeface="Lato Semibold"/>
                <a:cs typeface="Lato Semibold"/>
              </a:rPr>
              <a:t>, Gail Mercado</a:t>
            </a:r>
          </a:p>
        </p:txBody>
      </p:sp>
      <p:sp>
        <p:nvSpPr>
          <p:cNvPr id="4" name="TextBox 3">
            <a:extLst>
              <a:ext uri="{FF2B5EF4-FFF2-40B4-BE49-F238E27FC236}">
                <a16:creationId xmlns:a16="http://schemas.microsoft.com/office/drawing/2014/main" id="{E9EFB970-4483-8550-010F-BB9D3946AF64}"/>
              </a:ext>
            </a:extLst>
          </p:cNvPr>
          <p:cNvSpPr txBox="1"/>
          <p:nvPr/>
        </p:nvSpPr>
        <p:spPr>
          <a:xfrm>
            <a:off x="686675" y="-70436"/>
            <a:ext cx="10778765" cy="1261884"/>
          </a:xfrm>
          <a:prstGeom prst="rect">
            <a:avLst/>
          </a:prstGeom>
          <a:noFill/>
        </p:spPr>
        <p:txBody>
          <a:bodyPr wrap="square" lIns="91440" tIns="45720" rIns="91440" bIns="45720" rtlCol="0" anchor="t">
            <a:spAutoFit/>
          </a:bodyPr>
          <a:lstStyle/>
          <a:p>
            <a:pPr algn="ctr"/>
            <a:br>
              <a:rPr lang="en-AU" sz="4400" dirty="0">
                <a:latin typeface="Lato Semibold"/>
                <a:ea typeface="Lato Semibold"/>
                <a:cs typeface="Lato Semibold"/>
              </a:rPr>
            </a:br>
            <a:r>
              <a:rPr lang="en-GB" sz="3200" dirty="0">
                <a:solidFill>
                  <a:schemeClr val="bg1"/>
                </a:solidFill>
                <a:latin typeface="Lato Semibold"/>
                <a:ea typeface="Lato Semibold"/>
                <a:cs typeface="Lato Semibold"/>
              </a:rPr>
              <a:t>TAFE NSW</a:t>
            </a:r>
            <a:endParaRPr lang="en-AU" sz="3600" dirty="0">
              <a:solidFill>
                <a:schemeClr val="bg1"/>
              </a:solidFill>
            </a:endParaRPr>
          </a:p>
        </p:txBody>
      </p:sp>
    </p:spTree>
    <p:extLst>
      <p:ext uri="{BB962C8B-B14F-4D97-AF65-F5344CB8AC3E}">
        <p14:creationId xmlns:p14="http://schemas.microsoft.com/office/powerpoint/2010/main" val="2340184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613256" y="1963677"/>
            <a:ext cx="10925605"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Welcome Week - Orientation for Neurodiverse Students</a:t>
            </a:r>
          </a:p>
        </p:txBody>
      </p:sp>
      <p:sp>
        <p:nvSpPr>
          <p:cNvPr id="6" name="TextBox 5">
            <a:extLst>
              <a:ext uri="{FF2B5EF4-FFF2-40B4-BE49-F238E27FC236}">
                <a16:creationId xmlns:a16="http://schemas.microsoft.com/office/drawing/2014/main" id="{C461BE01-A458-74EF-342E-5ECD9E9094C3}"/>
              </a:ext>
            </a:extLst>
          </p:cNvPr>
          <p:cNvSpPr txBox="1"/>
          <p:nvPr/>
        </p:nvSpPr>
        <p:spPr>
          <a:xfrm>
            <a:off x="869467" y="4542482"/>
            <a:ext cx="10453065" cy="461665"/>
          </a:xfrm>
          <a:prstGeom prst="rect">
            <a:avLst/>
          </a:prstGeom>
          <a:noFill/>
        </p:spPr>
        <p:txBody>
          <a:bodyPr wrap="square" lIns="91440" tIns="45720" rIns="91440" bIns="45720" rtlCol="0" anchor="t">
            <a:spAutoFit/>
          </a:bodyPr>
          <a:lstStyle/>
          <a:p>
            <a:pPr algn="ctr"/>
            <a:r>
              <a:rPr lang="en-GB" sz="2400" dirty="0">
                <a:solidFill>
                  <a:schemeClr val="bg1"/>
                </a:solidFill>
                <a:latin typeface="Lato Semibold"/>
                <a:ea typeface="Lato Semibold"/>
                <a:cs typeface="Lato Semibold"/>
              </a:rPr>
              <a:t>Katy Lambert, Georgie Kerr, Katrina Hamal, Dianne Kirby</a:t>
            </a:r>
          </a:p>
        </p:txBody>
      </p:sp>
      <p:sp>
        <p:nvSpPr>
          <p:cNvPr id="4" name="TextBox 3">
            <a:extLst>
              <a:ext uri="{FF2B5EF4-FFF2-40B4-BE49-F238E27FC236}">
                <a16:creationId xmlns:a16="http://schemas.microsoft.com/office/drawing/2014/main" id="{E9EFB970-4483-8550-010F-BB9D3946AF64}"/>
              </a:ext>
            </a:extLst>
          </p:cNvPr>
          <p:cNvSpPr txBox="1"/>
          <p:nvPr/>
        </p:nvSpPr>
        <p:spPr>
          <a:xfrm>
            <a:off x="686675" y="-70436"/>
            <a:ext cx="10778765" cy="1261884"/>
          </a:xfrm>
          <a:prstGeom prst="rect">
            <a:avLst/>
          </a:prstGeom>
          <a:noFill/>
        </p:spPr>
        <p:txBody>
          <a:bodyPr wrap="square" lIns="91440" tIns="45720" rIns="91440" bIns="45720" rtlCol="0" anchor="t">
            <a:spAutoFit/>
          </a:bodyPr>
          <a:lstStyle/>
          <a:p>
            <a:pPr algn="ctr"/>
            <a:br>
              <a:rPr lang="en-AU" sz="4400" dirty="0">
                <a:latin typeface="Lato Semibold"/>
                <a:ea typeface="Lato Semibold"/>
                <a:cs typeface="Lato Semibold"/>
              </a:rPr>
            </a:br>
            <a:r>
              <a:rPr lang="en-GB" sz="3200" dirty="0">
                <a:solidFill>
                  <a:schemeClr val="bg1"/>
                </a:solidFill>
                <a:latin typeface="Lato Semibold"/>
                <a:ea typeface="Lato Semibold"/>
                <a:cs typeface="Lato Semibold"/>
              </a:rPr>
              <a:t>University of Newcastle</a:t>
            </a:r>
            <a:endParaRPr lang="en-AU" sz="3600" dirty="0">
              <a:solidFill>
                <a:schemeClr val="bg1"/>
              </a:solidFill>
            </a:endParaRPr>
          </a:p>
        </p:txBody>
      </p:sp>
    </p:spTree>
    <p:extLst>
      <p:ext uri="{BB962C8B-B14F-4D97-AF65-F5344CB8AC3E}">
        <p14:creationId xmlns:p14="http://schemas.microsoft.com/office/powerpoint/2010/main" val="2794089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621965" y="1972386"/>
            <a:ext cx="10925605"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Building Tiered Support for Neurodivergent Students</a:t>
            </a:r>
          </a:p>
        </p:txBody>
      </p:sp>
      <p:sp>
        <p:nvSpPr>
          <p:cNvPr id="6" name="TextBox 5">
            <a:extLst>
              <a:ext uri="{FF2B5EF4-FFF2-40B4-BE49-F238E27FC236}">
                <a16:creationId xmlns:a16="http://schemas.microsoft.com/office/drawing/2014/main" id="{C461BE01-A458-74EF-342E-5ECD9E9094C3}"/>
              </a:ext>
            </a:extLst>
          </p:cNvPr>
          <p:cNvSpPr txBox="1"/>
          <p:nvPr/>
        </p:nvSpPr>
        <p:spPr>
          <a:xfrm>
            <a:off x="869467" y="4542482"/>
            <a:ext cx="10453065" cy="461665"/>
          </a:xfrm>
          <a:prstGeom prst="rect">
            <a:avLst/>
          </a:prstGeom>
          <a:noFill/>
        </p:spPr>
        <p:txBody>
          <a:bodyPr wrap="square" lIns="91440" tIns="45720" rIns="91440" bIns="45720" rtlCol="0" anchor="t">
            <a:spAutoFit/>
          </a:bodyPr>
          <a:lstStyle/>
          <a:p>
            <a:pPr algn="ctr"/>
            <a:r>
              <a:rPr lang="en-GB" sz="2400" dirty="0">
                <a:solidFill>
                  <a:schemeClr val="bg1"/>
                </a:solidFill>
                <a:latin typeface="Lato Semibold"/>
                <a:ea typeface="Lato Semibold"/>
                <a:cs typeface="Lato Semibold"/>
              </a:rPr>
              <a:t>Hannah Pickup, Emma Lewin</a:t>
            </a:r>
          </a:p>
        </p:txBody>
      </p:sp>
      <p:sp>
        <p:nvSpPr>
          <p:cNvPr id="4" name="TextBox 3">
            <a:extLst>
              <a:ext uri="{FF2B5EF4-FFF2-40B4-BE49-F238E27FC236}">
                <a16:creationId xmlns:a16="http://schemas.microsoft.com/office/drawing/2014/main" id="{E9EFB970-4483-8550-010F-BB9D3946AF64}"/>
              </a:ext>
            </a:extLst>
          </p:cNvPr>
          <p:cNvSpPr txBox="1"/>
          <p:nvPr/>
        </p:nvSpPr>
        <p:spPr>
          <a:xfrm>
            <a:off x="686675" y="-70436"/>
            <a:ext cx="10778765" cy="1261884"/>
          </a:xfrm>
          <a:prstGeom prst="rect">
            <a:avLst/>
          </a:prstGeom>
          <a:noFill/>
        </p:spPr>
        <p:txBody>
          <a:bodyPr wrap="square" lIns="91440" tIns="45720" rIns="91440" bIns="45720" rtlCol="0" anchor="t">
            <a:spAutoFit/>
          </a:bodyPr>
          <a:lstStyle/>
          <a:p>
            <a:pPr algn="ctr"/>
            <a:br>
              <a:rPr lang="en-AU" sz="4400" dirty="0">
                <a:latin typeface="Lato Semibold"/>
                <a:ea typeface="Lato Semibold"/>
                <a:cs typeface="Lato Semibold"/>
              </a:rPr>
            </a:br>
            <a:r>
              <a:rPr lang="en-GB" sz="3200" dirty="0">
                <a:solidFill>
                  <a:schemeClr val="bg1"/>
                </a:solidFill>
                <a:latin typeface="Lato Semibold"/>
                <a:ea typeface="Lato Semibold"/>
                <a:cs typeface="Lato Semibold"/>
              </a:rPr>
              <a:t>Edith Cowan University</a:t>
            </a:r>
            <a:endParaRPr lang="en-AU" sz="3600" dirty="0">
              <a:solidFill>
                <a:schemeClr val="bg1"/>
              </a:solidFill>
            </a:endParaRPr>
          </a:p>
        </p:txBody>
      </p:sp>
    </p:spTree>
    <p:extLst>
      <p:ext uri="{BB962C8B-B14F-4D97-AF65-F5344CB8AC3E}">
        <p14:creationId xmlns:p14="http://schemas.microsoft.com/office/powerpoint/2010/main" val="3543459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613256" y="2425227"/>
            <a:ext cx="10925605"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Student Web Uplift</a:t>
            </a:r>
          </a:p>
        </p:txBody>
      </p:sp>
      <p:sp>
        <p:nvSpPr>
          <p:cNvPr id="6" name="TextBox 5">
            <a:extLst>
              <a:ext uri="{FF2B5EF4-FFF2-40B4-BE49-F238E27FC236}">
                <a16:creationId xmlns:a16="http://schemas.microsoft.com/office/drawing/2014/main" id="{C461BE01-A458-74EF-342E-5ECD9E9094C3}"/>
              </a:ext>
            </a:extLst>
          </p:cNvPr>
          <p:cNvSpPr txBox="1"/>
          <p:nvPr/>
        </p:nvSpPr>
        <p:spPr>
          <a:xfrm>
            <a:off x="869467" y="4542482"/>
            <a:ext cx="10453065" cy="830997"/>
          </a:xfrm>
          <a:prstGeom prst="rect">
            <a:avLst/>
          </a:prstGeom>
          <a:noFill/>
        </p:spPr>
        <p:txBody>
          <a:bodyPr wrap="square" lIns="91440" tIns="45720" rIns="91440" bIns="45720" rtlCol="0" anchor="t">
            <a:spAutoFit/>
          </a:bodyPr>
          <a:lstStyle/>
          <a:p>
            <a:pPr algn="ctr"/>
            <a:r>
              <a:rPr lang="en-GB" sz="2400" dirty="0">
                <a:solidFill>
                  <a:schemeClr val="bg1"/>
                </a:solidFill>
                <a:latin typeface="Lato Semibold"/>
                <a:ea typeface="Lato Semibold"/>
                <a:cs typeface="Lato Semibold"/>
              </a:rPr>
              <a:t>Fiona Greig, Steven Richards, Megan Smith, Cheryl Young, </a:t>
            </a:r>
          </a:p>
          <a:p>
            <a:pPr algn="ctr"/>
            <a:r>
              <a:rPr lang="en-GB" sz="2400" dirty="0">
                <a:solidFill>
                  <a:schemeClr val="bg1"/>
                </a:solidFill>
                <a:latin typeface="Lato Semibold"/>
                <a:ea typeface="Lato Semibold"/>
                <a:cs typeface="Lato Semibold"/>
              </a:rPr>
              <a:t>Lauren Gwyn, Abby Smith, Jessica </a:t>
            </a:r>
            <a:r>
              <a:rPr lang="en-GB" sz="2400" dirty="0" err="1">
                <a:solidFill>
                  <a:schemeClr val="bg1"/>
                </a:solidFill>
                <a:latin typeface="Lato Semibold"/>
                <a:ea typeface="Lato Semibold"/>
                <a:cs typeface="Lato Semibold"/>
              </a:rPr>
              <a:t>Kalamaris</a:t>
            </a:r>
            <a:endParaRPr lang="en-GB" sz="2400" dirty="0">
              <a:solidFill>
                <a:schemeClr val="bg1"/>
              </a:solidFill>
              <a:latin typeface="Lato Semibold"/>
              <a:ea typeface="Lato Semibold"/>
              <a:cs typeface="Lato Semibold"/>
            </a:endParaRPr>
          </a:p>
        </p:txBody>
      </p:sp>
      <p:sp>
        <p:nvSpPr>
          <p:cNvPr id="4" name="TextBox 3">
            <a:extLst>
              <a:ext uri="{FF2B5EF4-FFF2-40B4-BE49-F238E27FC236}">
                <a16:creationId xmlns:a16="http://schemas.microsoft.com/office/drawing/2014/main" id="{E9EFB970-4483-8550-010F-BB9D3946AF64}"/>
              </a:ext>
            </a:extLst>
          </p:cNvPr>
          <p:cNvSpPr txBox="1"/>
          <p:nvPr/>
        </p:nvSpPr>
        <p:spPr>
          <a:xfrm>
            <a:off x="686675" y="-70436"/>
            <a:ext cx="10778765" cy="1261884"/>
          </a:xfrm>
          <a:prstGeom prst="rect">
            <a:avLst/>
          </a:prstGeom>
          <a:noFill/>
        </p:spPr>
        <p:txBody>
          <a:bodyPr wrap="square" lIns="91440" tIns="45720" rIns="91440" bIns="45720" rtlCol="0" anchor="t">
            <a:spAutoFit/>
          </a:bodyPr>
          <a:lstStyle/>
          <a:p>
            <a:pPr algn="ctr"/>
            <a:br>
              <a:rPr lang="en-AU" sz="4400" dirty="0">
                <a:latin typeface="Lato Semibold"/>
                <a:ea typeface="Lato Semibold"/>
                <a:cs typeface="Lato Semibold"/>
              </a:rPr>
            </a:br>
            <a:r>
              <a:rPr lang="en-GB" sz="3200" dirty="0">
                <a:solidFill>
                  <a:schemeClr val="bg1"/>
                </a:solidFill>
                <a:latin typeface="Lato Semibold"/>
                <a:ea typeface="Lato Semibold"/>
                <a:cs typeface="Lato Semibold"/>
              </a:rPr>
              <a:t>Deakin University</a:t>
            </a:r>
            <a:endParaRPr lang="en-AU" sz="3600" dirty="0">
              <a:solidFill>
                <a:schemeClr val="bg1"/>
              </a:solidFill>
            </a:endParaRPr>
          </a:p>
        </p:txBody>
      </p:sp>
    </p:spTree>
    <p:extLst>
      <p:ext uri="{BB962C8B-B14F-4D97-AF65-F5344CB8AC3E}">
        <p14:creationId xmlns:p14="http://schemas.microsoft.com/office/powerpoint/2010/main" val="3234035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840ED6-DA80-73D8-C49B-4175E26DE760}"/>
              </a:ext>
            </a:extLst>
          </p:cNvPr>
          <p:cNvSpPr txBox="1">
            <a:spLocks noGrp="1"/>
          </p:cNvSpPr>
          <p:nvPr>
            <p:ph type="title" idx="4294967295"/>
          </p:nvPr>
        </p:nvSpPr>
        <p:spPr>
          <a:xfrm>
            <a:off x="105100" y="767882"/>
            <a:ext cx="6859580"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Congratulations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bg1"/>
                </a:solidFill>
                <a:effectLst/>
                <a:uLnTx/>
                <a:uFillTx/>
                <a:latin typeface="Caveat"/>
                <a:ea typeface="Lato Heavy"/>
                <a:cs typeface="Lato Heavy"/>
              </a:rPr>
              <a:t> </a:t>
            </a:r>
            <a:endParaRPr kumimoji="0" lang="en-US" sz="7200" b="0" i="0" u="none" strike="noStrike" kern="1200" cap="none" spc="0" normalizeH="0" baseline="0" noProof="0" dirty="0">
              <a:ln>
                <a:noFill/>
              </a:ln>
              <a:solidFill>
                <a:schemeClr val="bg1"/>
              </a:solidFill>
              <a:effectLst/>
              <a:uLnTx/>
              <a:uFillTx/>
              <a:latin typeface="+mn-lt"/>
              <a:ea typeface="+mn-ea"/>
              <a:cs typeface="Calibri"/>
            </a:endParaRPr>
          </a:p>
        </p:txBody>
      </p:sp>
      <p:pic>
        <p:nvPicPr>
          <p:cNvPr id="2" name="Picture 2">
            <a:extLst>
              <a:ext uri="{FF2B5EF4-FFF2-40B4-BE49-F238E27FC236}">
                <a16:creationId xmlns:a16="http://schemas.microsoft.com/office/drawing/2014/main" id="{F49E22F4-9F86-5778-8D2F-668C790F2E63}"/>
              </a:ext>
              <a:ext uri="{C183D7F6-B498-43B3-948B-1728B52AA6E4}">
                <adec:decorative xmlns:adec="http://schemas.microsoft.com/office/drawing/2017/decorative" val="1"/>
              </a:ext>
            </a:extLst>
          </p:cNvPr>
          <p:cNvPicPr>
            <a:picLocks noChangeAspect="1" noChangeArrowheads="1"/>
          </p:cNvPicPr>
          <p:nvPr/>
        </p:nvPicPr>
        <p:blipFill>
          <a:blip r:embed="rId2">
            <a:alphaModFix amt="10000"/>
            <a:extLst>
              <a:ext uri="{28A0092B-C50C-407E-A947-70E740481C1C}">
                <a14:useLocalDpi xmlns:a14="http://schemas.microsoft.com/office/drawing/2010/main" val="0"/>
              </a:ext>
            </a:extLst>
          </a:blip>
          <a:srcRect/>
          <a:stretch>
            <a:fillRect/>
          </a:stretch>
        </p:blipFill>
        <p:spPr bwMode="auto">
          <a:xfrm>
            <a:off x="5402035" y="-1355442"/>
            <a:ext cx="8802337" cy="8802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ccessibility in Action 2024. Winner badge">
            <a:extLst>
              <a:ext uri="{FF2B5EF4-FFF2-40B4-BE49-F238E27FC236}">
                <a16:creationId xmlns:a16="http://schemas.microsoft.com/office/drawing/2014/main" id="{75066E11-9221-55FE-B530-D963B5179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665" y="494356"/>
            <a:ext cx="5935657" cy="593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536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D6975"/>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516958" y="952241"/>
            <a:ext cx="11280209"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Coming up!</a:t>
            </a:r>
            <a:endParaRPr kumimoji="0" lang="en-US" sz="24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461BE01-A458-74EF-342E-5ECD9E9094C3}"/>
              </a:ext>
            </a:extLst>
          </p:cNvPr>
          <p:cNvSpPr txBox="1"/>
          <p:nvPr/>
        </p:nvSpPr>
        <p:spPr>
          <a:xfrm>
            <a:off x="386080" y="2891532"/>
            <a:ext cx="11541967" cy="3231654"/>
          </a:xfrm>
          <a:prstGeom prst="rect">
            <a:avLst/>
          </a:prstGeom>
          <a:noFill/>
        </p:spPr>
        <p:txBody>
          <a:bodyPr wrap="square" lIns="91440" tIns="45720" rIns="91440" bIns="45720" rtlCol="0" anchor="t">
            <a:spAutoFit/>
          </a:bodyPr>
          <a:lstStyle/>
          <a:p>
            <a:pPr algn="ctr"/>
            <a:r>
              <a:rPr lang="en-AU" sz="3200">
                <a:solidFill>
                  <a:schemeClr val="bg1"/>
                </a:solidFill>
                <a:latin typeface="Lato Semibold"/>
                <a:ea typeface="Lato Semibold"/>
                <a:cs typeface="Lato Semibold"/>
              </a:rPr>
              <a:t>Look out for some of our amazing winners in webinars, podcasts and articles!</a:t>
            </a:r>
          </a:p>
          <a:p>
            <a:pPr algn="ctr"/>
            <a:endParaRPr lang="en-AU" sz="2400">
              <a:solidFill>
                <a:schemeClr val="bg1"/>
              </a:solidFill>
              <a:latin typeface="Lato Semibold"/>
              <a:ea typeface="Lato Semibold"/>
              <a:cs typeface="Lato Semibold"/>
            </a:endParaRPr>
          </a:p>
          <a:p>
            <a:pPr algn="ctr"/>
            <a:r>
              <a:rPr lang="en-AU" sz="2400">
                <a:solidFill>
                  <a:schemeClr val="bg1"/>
                </a:solidFill>
                <a:latin typeface="Lato Semibold"/>
                <a:ea typeface="Lato Semibold"/>
                <a:cs typeface="Lato Semibold"/>
              </a:rPr>
              <a:t>For more information on AIA visit: </a:t>
            </a:r>
          </a:p>
          <a:p>
            <a:pPr algn="ctr"/>
            <a:r>
              <a:rPr lang="en-AU" sz="2400">
                <a:solidFill>
                  <a:schemeClr val="bg1"/>
                </a:solidFill>
                <a:latin typeface="Lato Semibold"/>
                <a:ea typeface="Lato Semibold"/>
                <a:cs typeface="Lato Semibold"/>
              </a:rPr>
              <a:t>www.adcet.edu.au/our-work/accessibility-in-action-award</a:t>
            </a:r>
            <a:br>
              <a:rPr lang="en-AU" sz="4400">
                <a:solidFill>
                  <a:schemeClr val="bg1"/>
                </a:solidFill>
                <a:latin typeface="Lato Semibold"/>
                <a:ea typeface="Lato Semibold"/>
                <a:cs typeface="Lato Semibold"/>
              </a:rPr>
            </a:br>
            <a:endParaRPr lang="en-AU" sz="3200">
              <a:solidFill>
                <a:schemeClr val="bg1"/>
              </a:solidFill>
              <a:latin typeface="Lato Semibold"/>
              <a:ea typeface="Lato Semibold"/>
              <a:cs typeface="Lato Semibold"/>
            </a:endParaRPr>
          </a:p>
          <a:p>
            <a:pPr algn="ctr"/>
            <a:endParaRPr lang="en-AU" sz="3600">
              <a:solidFill>
                <a:schemeClr val="bg1"/>
              </a:solidFill>
            </a:endParaRPr>
          </a:p>
        </p:txBody>
      </p:sp>
    </p:spTree>
    <p:extLst>
      <p:ext uri="{BB962C8B-B14F-4D97-AF65-F5344CB8AC3E}">
        <p14:creationId xmlns:p14="http://schemas.microsoft.com/office/powerpoint/2010/main" val="3262565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1289567" y="1414788"/>
            <a:ext cx="9829023" cy="37579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Congratulations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&amp; Thank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schemeClr val="bg1"/>
              </a:solidFill>
              <a:effectLst/>
              <a:uLnTx/>
              <a:uFillTx/>
              <a:latin typeface="+mn-lt"/>
              <a:ea typeface="+mn-ea"/>
              <a:cs typeface="Calibri"/>
            </a:endParaRPr>
          </a:p>
        </p:txBody>
      </p:sp>
      <p:pic>
        <p:nvPicPr>
          <p:cNvPr id="3" name="Picture 2" descr="ADCET Logo">
            <a:extLst>
              <a:ext uri="{FF2B5EF4-FFF2-40B4-BE49-F238E27FC236}">
                <a16:creationId xmlns:a16="http://schemas.microsoft.com/office/drawing/2014/main" id="{E37D9252-59BA-6B8F-9467-CACDDB331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746" y="5349272"/>
            <a:ext cx="4137771" cy="1213915"/>
          </a:xfrm>
          <a:prstGeom prst="rect">
            <a:avLst/>
          </a:prstGeom>
        </p:spPr>
      </p:pic>
    </p:spTree>
    <p:extLst>
      <p:ext uri="{BB962C8B-B14F-4D97-AF65-F5344CB8AC3E}">
        <p14:creationId xmlns:p14="http://schemas.microsoft.com/office/powerpoint/2010/main" val="1294704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840ED6-DA80-73D8-C49B-4175E26DE760}"/>
              </a:ext>
            </a:extLst>
          </p:cNvPr>
          <p:cNvSpPr txBox="1">
            <a:spLocks noGrp="1"/>
          </p:cNvSpPr>
          <p:nvPr>
            <p:ph type="title" idx="4294967295"/>
          </p:nvPr>
        </p:nvSpPr>
        <p:spPr>
          <a:xfrm>
            <a:off x="356560" y="454114"/>
            <a:ext cx="11835440"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About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AIA Awards</a:t>
            </a:r>
            <a:r>
              <a:rPr kumimoji="0" lang="en-AU" sz="7200" b="0" i="0" u="none" strike="noStrike" kern="1200" cap="none" spc="0" normalizeH="0" baseline="0" noProof="0" dirty="0">
                <a:ln>
                  <a:noFill/>
                </a:ln>
                <a:solidFill>
                  <a:schemeClr val="bg1"/>
                </a:solidFill>
                <a:effectLst/>
                <a:uLnTx/>
                <a:uFillTx/>
                <a:latin typeface="Caveat"/>
                <a:ea typeface="Lato Heavy"/>
                <a:cs typeface="Lato Heavy"/>
              </a:rPr>
              <a:t> </a:t>
            </a:r>
            <a:endParaRPr kumimoji="0" lang="en-US" sz="7200" b="0" i="0" u="none" strike="noStrike" kern="1200" cap="none" spc="0" normalizeH="0" baseline="0" noProof="0" dirty="0">
              <a:ln>
                <a:noFill/>
              </a:ln>
              <a:solidFill>
                <a:schemeClr val="bg1"/>
              </a:solidFill>
              <a:effectLst/>
              <a:uLnTx/>
              <a:uFillTx/>
              <a:latin typeface="+mn-lt"/>
              <a:ea typeface="+mn-ea"/>
              <a:cs typeface="Calibri"/>
            </a:endParaRPr>
          </a:p>
        </p:txBody>
      </p:sp>
      <p:pic>
        <p:nvPicPr>
          <p:cNvPr id="2" name="Picture 2">
            <a:extLst>
              <a:ext uri="{FF2B5EF4-FFF2-40B4-BE49-F238E27FC236}">
                <a16:creationId xmlns:a16="http://schemas.microsoft.com/office/drawing/2014/main" id="{F49E22F4-9F86-5778-8D2F-668C790F2E63}"/>
              </a:ext>
              <a:ext uri="{C183D7F6-B498-43B3-948B-1728B52AA6E4}">
                <adec:decorative xmlns:adec="http://schemas.microsoft.com/office/drawing/2017/decorative" val="1"/>
              </a:ext>
            </a:extLst>
          </p:cNvPr>
          <p:cNvPicPr>
            <a:picLocks noChangeAspect="1" noChangeArrowheads="1"/>
          </p:cNvPicPr>
          <p:nvPr/>
        </p:nvPicPr>
        <p:blipFill>
          <a:blip r:embed="rId3">
            <a:alphaModFix amt="10000"/>
            <a:extLst>
              <a:ext uri="{28A0092B-C50C-407E-A947-70E740481C1C}">
                <a14:useLocalDpi xmlns:a14="http://schemas.microsoft.com/office/drawing/2010/main" val="0"/>
              </a:ext>
            </a:extLst>
          </a:blip>
          <a:srcRect/>
          <a:stretch>
            <a:fillRect/>
          </a:stretch>
        </p:blipFill>
        <p:spPr bwMode="auto">
          <a:xfrm>
            <a:off x="5402035" y="-1355442"/>
            <a:ext cx="8802337" cy="8802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ccessibility in Action 2024. Winner badge">
            <a:extLst>
              <a:ext uri="{FF2B5EF4-FFF2-40B4-BE49-F238E27FC236}">
                <a16:creationId xmlns:a16="http://schemas.microsoft.com/office/drawing/2014/main" id="{75066E11-9221-55FE-B530-D963B5179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665" y="494356"/>
            <a:ext cx="5935657" cy="593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456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8CED8"/>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CDA8962-1BC9-71B9-CF14-E4595CD2F70C}"/>
              </a:ext>
              <a:ext uri="{C183D7F6-B498-43B3-948B-1728B52AA6E4}">
                <adec:decorative xmlns:adec="http://schemas.microsoft.com/office/drawing/2017/decorative" val="1"/>
              </a:ext>
            </a:extLst>
          </p:cNvPr>
          <p:cNvPicPr>
            <a:picLocks noChangeAspect="1" noChangeArrowheads="1"/>
          </p:cNvPicPr>
          <p:nvPr/>
        </p:nvPicPr>
        <p:blipFill>
          <a:blip r:embed="rId3">
            <a:alphaModFix amt="10000"/>
            <a:extLst>
              <a:ext uri="{28A0092B-C50C-407E-A947-70E740481C1C}">
                <a14:useLocalDpi xmlns:a14="http://schemas.microsoft.com/office/drawing/2010/main" val="0"/>
              </a:ext>
            </a:extLst>
          </a:blip>
          <a:srcRect/>
          <a:stretch>
            <a:fillRect/>
          </a:stretch>
        </p:blipFill>
        <p:spPr bwMode="auto">
          <a:xfrm>
            <a:off x="5402035" y="-1328548"/>
            <a:ext cx="8802337" cy="880233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AAD20B2-270D-C20A-7829-34C506BA6D39}"/>
              </a:ext>
            </a:extLst>
          </p:cNvPr>
          <p:cNvSpPr txBox="1">
            <a:spLocks noGrp="1"/>
          </p:cNvSpPr>
          <p:nvPr>
            <p:ph type="title" idx="4294967295"/>
          </p:nvPr>
        </p:nvSpPr>
        <p:spPr>
          <a:xfrm>
            <a:off x="356560" y="454114"/>
            <a:ext cx="11835440"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Individual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Awards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chemeClr val="tx1"/>
                </a:solidFill>
                <a:effectLst/>
                <a:uLnTx/>
                <a:uFillTx/>
                <a:latin typeface="Lato Semibold"/>
                <a:ea typeface="Lato Semibold"/>
                <a:cs typeface="Lato Semibold"/>
              </a:rPr>
              <a:t> 4 winners</a:t>
            </a:r>
            <a:r>
              <a:rPr kumimoji="0" lang="en-AU" sz="7200" b="0" i="0" u="none" strike="noStrike" kern="1200" cap="none" spc="0" normalizeH="0" baseline="0" noProof="0" dirty="0">
                <a:ln>
                  <a:noFill/>
                </a:ln>
                <a:solidFill>
                  <a:schemeClr val="tx1"/>
                </a:solidFill>
                <a:effectLst/>
                <a:uLnTx/>
                <a:uFillTx/>
                <a:latin typeface="Caveat"/>
                <a:ea typeface="Lato Heavy"/>
                <a:cs typeface="Lato Heavy"/>
              </a:rPr>
              <a:t> </a:t>
            </a:r>
            <a:endParaRPr kumimoji="0" lang="en-US" sz="7200" b="0" i="0" u="none" strike="noStrike" kern="1200" cap="none" spc="0" normalizeH="0" baseline="0" noProof="0" dirty="0">
              <a:ln>
                <a:noFill/>
              </a:ln>
              <a:solidFill>
                <a:schemeClr val="tx1"/>
              </a:solidFill>
              <a:effectLst/>
              <a:uLnTx/>
              <a:uFillTx/>
              <a:latin typeface="+mn-lt"/>
              <a:ea typeface="+mn-ea"/>
              <a:cs typeface="Calibri"/>
            </a:endParaRPr>
          </a:p>
        </p:txBody>
      </p:sp>
    </p:spTree>
    <p:extLst>
      <p:ext uri="{BB962C8B-B14F-4D97-AF65-F5344CB8AC3E}">
        <p14:creationId xmlns:p14="http://schemas.microsoft.com/office/powerpoint/2010/main" val="2174496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1129234" y="2282882"/>
            <a:ext cx="982902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John </a:t>
            </a:r>
            <a:r>
              <a:rPr kumimoji="0" lang="en-AU" sz="6000" b="0" i="0" u="none" strike="noStrike" kern="1200" cap="none" spc="0" normalizeH="0" baseline="0" noProof="0" dirty="0" err="1">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Fardoulis</a:t>
            </a:r>
            <a:endParaRPr kumimoji="0" lang="en-US"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461BE01-A458-74EF-342E-5ECD9E9094C3}"/>
              </a:ext>
            </a:extLst>
          </p:cNvPr>
          <p:cNvSpPr txBox="1"/>
          <p:nvPr/>
        </p:nvSpPr>
        <p:spPr>
          <a:xfrm>
            <a:off x="288717" y="2965152"/>
            <a:ext cx="11541967" cy="1231106"/>
          </a:xfrm>
          <a:prstGeom prst="rect">
            <a:avLst/>
          </a:prstGeom>
          <a:noFill/>
        </p:spPr>
        <p:txBody>
          <a:bodyPr wrap="square" lIns="91440" tIns="45720" rIns="91440" bIns="45720" rtlCol="0" anchor="t">
            <a:spAutoFit/>
          </a:bodyPr>
          <a:lstStyle/>
          <a:p>
            <a:pPr algn="ctr"/>
            <a:endParaRPr lang="en-AU" sz="1400" dirty="0">
              <a:solidFill>
                <a:schemeClr val="bg1"/>
              </a:solidFill>
              <a:latin typeface="Calibri"/>
              <a:ea typeface="Lato Semibold"/>
              <a:cs typeface="Calibri"/>
            </a:endParaRPr>
          </a:p>
          <a:p>
            <a:pPr algn="ctr"/>
            <a:r>
              <a:rPr lang="en-AU" sz="2800" dirty="0">
                <a:solidFill>
                  <a:schemeClr val="bg1"/>
                </a:solidFill>
                <a:latin typeface="Calibri"/>
                <a:ea typeface="Lato Semibold"/>
                <a:cs typeface="Calibri"/>
              </a:rPr>
              <a:t>―</a:t>
            </a:r>
            <a:r>
              <a:rPr lang="en-AU" sz="2800" dirty="0">
                <a:solidFill>
                  <a:schemeClr val="bg1"/>
                </a:solidFill>
                <a:latin typeface="Lato Semibold"/>
                <a:ea typeface="Lato Semibold"/>
                <a:cs typeface="Lato Semibold"/>
              </a:rPr>
              <a:t> </a:t>
            </a:r>
            <a:br>
              <a:rPr lang="en-AU" sz="3200" dirty="0">
                <a:latin typeface="Lato Semibold"/>
                <a:ea typeface="Lato Semibold"/>
                <a:cs typeface="Lato Semibold"/>
              </a:rPr>
            </a:br>
            <a:r>
              <a:rPr lang="en-AU" sz="3200" dirty="0">
                <a:solidFill>
                  <a:schemeClr val="bg1"/>
                </a:solidFill>
                <a:latin typeface="Lato Semibold"/>
                <a:ea typeface="Lato Semibold"/>
                <a:cs typeface="Lato Semibold"/>
              </a:rPr>
              <a:t>TAFE NSW</a:t>
            </a:r>
            <a:endParaRPr lang="en-AU" sz="32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405727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1129234" y="2282882"/>
            <a:ext cx="982902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Drew Burns</a:t>
            </a:r>
          </a:p>
        </p:txBody>
      </p:sp>
      <p:sp>
        <p:nvSpPr>
          <p:cNvPr id="6" name="TextBox 5">
            <a:extLst>
              <a:ext uri="{FF2B5EF4-FFF2-40B4-BE49-F238E27FC236}">
                <a16:creationId xmlns:a16="http://schemas.microsoft.com/office/drawing/2014/main" id="{C461BE01-A458-74EF-342E-5ECD9E9094C3}"/>
              </a:ext>
            </a:extLst>
          </p:cNvPr>
          <p:cNvSpPr txBox="1"/>
          <p:nvPr/>
        </p:nvSpPr>
        <p:spPr>
          <a:xfrm>
            <a:off x="288717" y="2965152"/>
            <a:ext cx="11541967" cy="1231106"/>
          </a:xfrm>
          <a:prstGeom prst="rect">
            <a:avLst/>
          </a:prstGeom>
          <a:noFill/>
        </p:spPr>
        <p:txBody>
          <a:bodyPr wrap="square" lIns="91440" tIns="45720" rIns="91440" bIns="45720" rtlCol="0" anchor="t">
            <a:spAutoFit/>
          </a:bodyPr>
          <a:lstStyle/>
          <a:p>
            <a:pPr algn="ctr"/>
            <a:endParaRPr lang="en-AU" sz="1400" dirty="0">
              <a:solidFill>
                <a:schemeClr val="bg1"/>
              </a:solidFill>
              <a:latin typeface="Calibri"/>
              <a:ea typeface="Lato Semibold"/>
              <a:cs typeface="Calibri"/>
            </a:endParaRPr>
          </a:p>
          <a:p>
            <a:pPr algn="ctr"/>
            <a:r>
              <a:rPr lang="en-AU" sz="2800" dirty="0">
                <a:solidFill>
                  <a:schemeClr val="bg1"/>
                </a:solidFill>
                <a:latin typeface="Calibri"/>
                <a:ea typeface="Lato Semibold"/>
                <a:cs typeface="Calibri"/>
              </a:rPr>
              <a:t>―</a:t>
            </a:r>
            <a:r>
              <a:rPr lang="en-AU" sz="2800" dirty="0">
                <a:solidFill>
                  <a:schemeClr val="bg1"/>
                </a:solidFill>
                <a:latin typeface="Lato Semibold"/>
                <a:ea typeface="Lato Semibold"/>
                <a:cs typeface="Lato Semibold"/>
              </a:rPr>
              <a:t> </a:t>
            </a:r>
            <a:br>
              <a:rPr lang="en-AU" sz="3200" dirty="0">
                <a:latin typeface="Lato Semibold"/>
                <a:ea typeface="Lato Semibold"/>
                <a:cs typeface="Lato Semibold"/>
              </a:rPr>
            </a:br>
            <a:r>
              <a:rPr lang="en-AU" sz="3200" dirty="0">
                <a:solidFill>
                  <a:schemeClr val="bg1"/>
                </a:solidFill>
                <a:latin typeface="Lato Semibold"/>
                <a:ea typeface="Lato Semibold"/>
                <a:cs typeface="Lato Semibold"/>
              </a:rPr>
              <a:t>Federation University</a:t>
            </a:r>
            <a:endParaRPr lang="en-AU" sz="32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4171391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1129234" y="2282882"/>
            <a:ext cx="982902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Jen Cousins</a:t>
            </a:r>
          </a:p>
        </p:txBody>
      </p:sp>
      <p:sp>
        <p:nvSpPr>
          <p:cNvPr id="6" name="TextBox 5">
            <a:extLst>
              <a:ext uri="{FF2B5EF4-FFF2-40B4-BE49-F238E27FC236}">
                <a16:creationId xmlns:a16="http://schemas.microsoft.com/office/drawing/2014/main" id="{C461BE01-A458-74EF-342E-5ECD9E9094C3}"/>
              </a:ext>
            </a:extLst>
          </p:cNvPr>
          <p:cNvSpPr txBox="1"/>
          <p:nvPr/>
        </p:nvSpPr>
        <p:spPr>
          <a:xfrm>
            <a:off x="288717" y="2965152"/>
            <a:ext cx="11541967" cy="1231106"/>
          </a:xfrm>
          <a:prstGeom prst="rect">
            <a:avLst/>
          </a:prstGeom>
          <a:noFill/>
        </p:spPr>
        <p:txBody>
          <a:bodyPr wrap="square" lIns="91440" tIns="45720" rIns="91440" bIns="45720" rtlCol="0" anchor="t">
            <a:spAutoFit/>
          </a:bodyPr>
          <a:lstStyle/>
          <a:p>
            <a:pPr algn="ctr"/>
            <a:endParaRPr lang="en-AU" sz="1400" dirty="0">
              <a:solidFill>
                <a:schemeClr val="bg1"/>
              </a:solidFill>
              <a:latin typeface="Calibri"/>
              <a:ea typeface="Lato Semibold"/>
              <a:cs typeface="Calibri"/>
            </a:endParaRPr>
          </a:p>
          <a:p>
            <a:pPr algn="ctr"/>
            <a:r>
              <a:rPr lang="en-AU" sz="2800" dirty="0">
                <a:solidFill>
                  <a:schemeClr val="bg1"/>
                </a:solidFill>
                <a:latin typeface="Calibri"/>
                <a:ea typeface="Lato Semibold"/>
                <a:cs typeface="Calibri"/>
              </a:rPr>
              <a:t>―</a:t>
            </a:r>
            <a:r>
              <a:rPr lang="en-AU" sz="2800" dirty="0">
                <a:solidFill>
                  <a:schemeClr val="bg1"/>
                </a:solidFill>
                <a:latin typeface="Lato Semibold"/>
                <a:ea typeface="Lato Semibold"/>
                <a:cs typeface="Lato Semibold"/>
              </a:rPr>
              <a:t> </a:t>
            </a:r>
            <a:br>
              <a:rPr lang="en-AU" sz="3200" dirty="0">
                <a:latin typeface="Lato Semibold"/>
                <a:ea typeface="Lato Semibold"/>
                <a:cs typeface="Lato Semibold"/>
              </a:rPr>
            </a:br>
            <a:r>
              <a:rPr lang="en-AU" sz="3200" dirty="0">
                <a:solidFill>
                  <a:schemeClr val="bg1"/>
                </a:solidFill>
                <a:latin typeface="Lato Semibold"/>
                <a:ea typeface="Lato Semibold"/>
                <a:cs typeface="Lato Semibold"/>
              </a:rPr>
              <a:t>Ex - TAFE South Australia</a:t>
            </a:r>
            <a:endParaRPr lang="en-AU" sz="32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664746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36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idx="4294967295"/>
          </p:nvPr>
        </p:nvSpPr>
        <p:spPr>
          <a:xfrm>
            <a:off x="1129234" y="2282882"/>
            <a:ext cx="982902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Justin Wylie</a:t>
            </a:r>
          </a:p>
        </p:txBody>
      </p:sp>
      <p:sp>
        <p:nvSpPr>
          <p:cNvPr id="6" name="TextBox 5">
            <a:extLst>
              <a:ext uri="{FF2B5EF4-FFF2-40B4-BE49-F238E27FC236}">
                <a16:creationId xmlns:a16="http://schemas.microsoft.com/office/drawing/2014/main" id="{C461BE01-A458-74EF-342E-5ECD9E9094C3}"/>
              </a:ext>
            </a:extLst>
          </p:cNvPr>
          <p:cNvSpPr txBox="1"/>
          <p:nvPr/>
        </p:nvSpPr>
        <p:spPr>
          <a:xfrm>
            <a:off x="288717" y="2965152"/>
            <a:ext cx="11541967" cy="1231106"/>
          </a:xfrm>
          <a:prstGeom prst="rect">
            <a:avLst/>
          </a:prstGeom>
          <a:noFill/>
        </p:spPr>
        <p:txBody>
          <a:bodyPr wrap="square" lIns="91440" tIns="45720" rIns="91440" bIns="45720" rtlCol="0" anchor="t">
            <a:spAutoFit/>
          </a:bodyPr>
          <a:lstStyle/>
          <a:p>
            <a:pPr algn="ctr"/>
            <a:endParaRPr lang="en-AU" sz="1400" dirty="0">
              <a:solidFill>
                <a:schemeClr val="bg1"/>
              </a:solidFill>
              <a:latin typeface="Calibri"/>
              <a:ea typeface="Lato Semibold"/>
              <a:cs typeface="Calibri"/>
            </a:endParaRPr>
          </a:p>
          <a:p>
            <a:pPr algn="ctr"/>
            <a:r>
              <a:rPr lang="en-AU" sz="2800" dirty="0">
                <a:solidFill>
                  <a:schemeClr val="bg1"/>
                </a:solidFill>
                <a:latin typeface="Calibri"/>
                <a:ea typeface="Lato Semibold"/>
                <a:cs typeface="Calibri"/>
              </a:rPr>
              <a:t>―</a:t>
            </a:r>
            <a:r>
              <a:rPr lang="en-AU" sz="2800" dirty="0">
                <a:solidFill>
                  <a:schemeClr val="bg1"/>
                </a:solidFill>
                <a:latin typeface="Lato Semibold"/>
                <a:ea typeface="Lato Semibold"/>
                <a:cs typeface="Lato Semibold"/>
              </a:rPr>
              <a:t> </a:t>
            </a:r>
            <a:br>
              <a:rPr lang="en-AU" sz="3200" dirty="0">
                <a:latin typeface="Lato Semibold"/>
                <a:ea typeface="Lato Semibold"/>
                <a:cs typeface="Lato Semibold"/>
              </a:rPr>
            </a:br>
            <a:r>
              <a:rPr lang="en-AU" sz="3200" dirty="0">
                <a:solidFill>
                  <a:schemeClr val="bg1"/>
                </a:solidFill>
                <a:latin typeface="Lato Semibold"/>
                <a:ea typeface="Lato Semibold"/>
                <a:cs typeface="Lato Semibold"/>
              </a:rPr>
              <a:t>Central Queensland University</a:t>
            </a:r>
            <a:endParaRPr lang="en-AU" sz="32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488913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8CED8"/>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07A5E-044B-81B2-B04A-A20B48CB24CD}"/>
              </a:ext>
            </a:extLst>
          </p:cNvPr>
          <p:cNvSpPr txBox="1">
            <a:spLocks noGrp="1"/>
          </p:cNvSpPr>
          <p:nvPr>
            <p:ph type="title"/>
          </p:nvPr>
        </p:nvSpPr>
        <p:spPr>
          <a:xfrm>
            <a:off x="265815" y="311960"/>
            <a:ext cx="11087986" cy="21852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Trevor Allan Award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Lato" panose="020F0502020204030203" pitchFamily="34" charset="0"/>
                <a:ea typeface="+mn-ea"/>
                <a:cs typeface="+mn-cs"/>
              </a:rPr>
              <a:t>Excellence in Disability Inclusion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Lato" panose="020F0502020204030203" pitchFamily="34" charset="0"/>
                <a:ea typeface="+mn-ea"/>
                <a:cs typeface="+mn-cs"/>
              </a:rPr>
              <a:t>and Accessibility</a:t>
            </a:r>
            <a:endParaRPr kumimoji="0" lang="en-US" sz="3200" b="0" i="0" u="none" strike="noStrike" kern="1200" cap="none" spc="0" normalizeH="0" baseline="0" noProof="0" dirty="0">
              <a:ln>
                <a:noFill/>
              </a:ln>
              <a:solidFill>
                <a:schemeClr val="tx1"/>
              </a:solidFill>
              <a:effectLst/>
              <a:uLnTx/>
              <a:uFillTx/>
              <a:latin typeface="+mn-lt"/>
              <a:ea typeface="+mn-ea"/>
              <a:cs typeface="Calibri"/>
            </a:endParaRPr>
          </a:p>
        </p:txBody>
      </p:sp>
      <p:sp>
        <p:nvSpPr>
          <p:cNvPr id="3" name="Content Placeholder 2">
            <a:extLst>
              <a:ext uri="{FF2B5EF4-FFF2-40B4-BE49-F238E27FC236}">
                <a16:creationId xmlns:a16="http://schemas.microsoft.com/office/drawing/2014/main" id="{B81B219C-4CAD-3F0C-69E7-3367AAE0A5A4}"/>
              </a:ext>
            </a:extLst>
          </p:cNvPr>
          <p:cNvSpPr>
            <a:spLocks noGrp="1"/>
          </p:cNvSpPr>
          <p:nvPr>
            <p:ph sz="half" idx="1"/>
          </p:nvPr>
        </p:nvSpPr>
        <p:spPr>
          <a:xfrm>
            <a:off x="420065" y="2740027"/>
            <a:ext cx="5181600" cy="3784747"/>
          </a:xfrm>
        </p:spPr>
        <p:txBody>
          <a:bodyPr>
            <a:normAutofit fontScale="92500" lnSpcReduction="10000"/>
          </a:bodyPr>
          <a:lstStyle/>
          <a:p>
            <a:pPr marL="0" indent="0">
              <a:lnSpc>
                <a:spcPct val="110000"/>
              </a:lnSpc>
              <a:spcBef>
                <a:spcPts val="0"/>
              </a:spcBef>
              <a:buNone/>
            </a:pPr>
            <a:r>
              <a:rPr lang="en-AU" sz="2000" dirty="0">
                <a:latin typeface="Lato" panose="020F0502020204030203" pitchFamily="34" charset="0"/>
                <a:ea typeface="Lato" panose="020F0502020204030203" pitchFamily="34" charset="0"/>
                <a:cs typeface="Lato" panose="020F0502020204030203" pitchFamily="34" charset="0"/>
              </a:rPr>
              <a:t>This award is a prestigious honour that will be bestowed annually upon an individual who has demonstrated a sustained and unwavering commitment to promoting accessibility and inclusion for students with disability in tertiary education across Australia. Named after Trevor Allan, a renowned champion and leader in the disability and tertiary sector, this award recognises and celebrates those who have made significant and sustained contributions to creating an equitable and inclusive learning environment for all students.</a:t>
            </a:r>
          </a:p>
        </p:txBody>
      </p:sp>
      <p:pic>
        <p:nvPicPr>
          <p:cNvPr id="3074" name="Picture 2">
            <a:extLst>
              <a:ext uri="{FF2B5EF4-FFF2-40B4-BE49-F238E27FC236}">
                <a16:creationId xmlns:a16="http://schemas.microsoft.com/office/drawing/2014/main" id="{9319D163-D994-B826-2C86-CA9CEC204F06}"/>
              </a:ext>
              <a:ext uri="{C183D7F6-B498-43B3-948B-1728B52AA6E4}">
                <adec:decorative xmlns:adec="http://schemas.microsoft.com/office/drawing/2017/decorative" val="1"/>
              </a:ext>
            </a:extLst>
          </p:cNvPr>
          <p:cNvPicPr>
            <a:picLocks noChangeAspect="1" noChangeArrowheads="1"/>
          </p:cNvPicPr>
          <p:nvPr/>
        </p:nvPicPr>
        <p:blipFill>
          <a:blip r:embed="rId3">
            <a:alphaModFix amt="10000"/>
            <a:extLst>
              <a:ext uri="{28A0092B-C50C-407E-A947-70E740481C1C}">
                <a14:useLocalDpi xmlns:a14="http://schemas.microsoft.com/office/drawing/2010/main" val="0"/>
              </a:ext>
            </a:extLst>
          </a:blip>
          <a:srcRect/>
          <a:stretch>
            <a:fillRect/>
          </a:stretch>
        </p:blipFill>
        <p:spPr bwMode="auto">
          <a:xfrm>
            <a:off x="5183530" y="-1311802"/>
            <a:ext cx="8802336" cy="88023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ccessibility in Action 2024. Trevor Allan Award badge">
            <a:extLst>
              <a:ext uri="{FF2B5EF4-FFF2-40B4-BE49-F238E27FC236}">
                <a16:creationId xmlns:a16="http://schemas.microsoft.com/office/drawing/2014/main" id="{2695960A-5923-C3C1-7F48-7996CD38B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130" y="1155642"/>
            <a:ext cx="5531223" cy="553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980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6766DE7D4B1242B60D5F644306D5FE" ma:contentTypeVersion="18" ma:contentTypeDescription="Create a new document." ma:contentTypeScope="" ma:versionID="166017569fd9e32adafd380bcddd2a23">
  <xsd:schema xmlns:xsd="http://www.w3.org/2001/XMLSchema" xmlns:xs="http://www.w3.org/2001/XMLSchema" xmlns:p="http://schemas.microsoft.com/office/2006/metadata/properties" xmlns:ns2="2617389f-58e4-49c5-9807-a75b64a65690" xmlns:ns3="4fbe84ba-42ff-48fc-84b2-90bec8d5fc41" xmlns:ns4="2d221494-178b-4357-bea6-3a87c5967eb4" targetNamespace="http://schemas.microsoft.com/office/2006/metadata/properties" ma:root="true" ma:fieldsID="0c59f7ed95da361545dc3648cbc43c51" ns2:_="" ns3:_="" ns4:_="">
    <xsd:import namespace="2617389f-58e4-49c5-9807-a75b64a65690"/>
    <xsd:import namespace="4fbe84ba-42ff-48fc-84b2-90bec8d5fc41"/>
    <xsd:import namespace="2d221494-178b-4357-bea6-3a87c5967eb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17389f-58e4-49c5-9807-a75b64a656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be76f96-e7f0-4e7c-b4d8-bf0f4c547e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be84ba-42ff-48fc-84b2-90bec8d5fc4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221494-178b-4357-bea6-3a87c5967eb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749e8a7-8d61-44ed-9808-8b61a4cad994}" ma:internalName="TaxCatchAll" ma:showField="CatchAllData" ma:web="4fbe84ba-42ff-48fc-84b2-90bec8d5fc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617389f-58e4-49c5-9807-a75b64a65690">
      <Terms xmlns="http://schemas.microsoft.com/office/infopath/2007/PartnerControls"/>
    </lcf76f155ced4ddcb4097134ff3c332f>
    <TaxCatchAll xmlns="2d221494-178b-4357-bea6-3a87c5967eb4" xsi:nil="true"/>
  </documentManagement>
</p:properties>
</file>

<file path=customXml/itemProps1.xml><?xml version="1.0" encoding="utf-8"?>
<ds:datastoreItem xmlns:ds="http://schemas.openxmlformats.org/officeDocument/2006/customXml" ds:itemID="{07304F4C-970A-4A39-AC2E-8461C0A602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17389f-58e4-49c5-9807-a75b64a65690"/>
    <ds:schemaRef ds:uri="4fbe84ba-42ff-48fc-84b2-90bec8d5fc41"/>
    <ds:schemaRef ds:uri="2d221494-178b-4357-bea6-3a87c5967e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CE849A-B1AE-4C47-90CD-E32C13D41F8F}">
  <ds:schemaRefs>
    <ds:schemaRef ds:uri="http://schemas.microsoft.com/sharepoint/v3/contenttype/forms"/>
  </ds:schemaRefs>
</ds:datastoreItem>
</file>

<file path=customXml/itemProps3.xml><?xml version="1.0" encoding="utf-8"?>
<ds:datastoreItem xmlns:ds="http://schemas.openxmlformats.org/officeDocument/2006/customXml" ds:itemID="{BED46328-D92F-4B21-8A00-942820FB877C}">
  <ds:schemaRefs>
    <ds:schemaRef ds:uri="http://schemas.openxmlformats.org/package/2006/metadata/core-properties"/>
    <ds:schemaRef ds:uri="http://schemas.microsoft.com/office/2006/documentManagement/types"/>
    <ds:schemaRef ds:uri="http://purl.org/dc/terms/"/>
    <ds:schemaRef ds:uri="http://purl.org/dc/elements/1.1/"/>
    <ds:schemaRef ds:uri="http://schemas.microsoft.com/office/2006/metadata/properties"/>
    <ds:schemaRef ds:uri="4fbe84ba-42ff-48fc-84b2-90bec8d5fc41"/>
    <ds:schemaRef ds:uri="http://schemas.microsoft.com/office/infopath/2007/PartnerControls"/>
    <ds:schemaRef ds:uri="2d221494-178b-4357-bea6-3a87c5967eb4"/>
    <ds:schemaRef ds:uri="2617389f-58e4-49c5-9807-a75b64a6569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1058</TotalTime>
  <Words>673</Words>
  <Application>Microsoft Office PowerPoint</Application>
  <PresentationFormat>Widescreen</PresentationFormat>
  <Paragraphs>107</Paragraphs>
  <Slides>28</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Lato</vt:lpstr>
      <vt:lpstr>Arial</vt:lpstr>
      <vt:lpstr>Calibri</vt:lpstr>
      <vt:lpstr>Caveat</vt:lpstr>
      <vt:lpstr>Lato Semibold</vt:lpstr>
      <vt:lpstr>Calibri Light</vt:lpstr>
      <vt:lpstr>Office Theme</vt:lpstr>
      <vt:lpstr>Accessibility in Action Awards 2024 </vt:lpstr>
      <vt:lpstr>Acknowledgement  to country</vt:lpstr>
      <vt:lpstr>About the AIA Awards </vt:lpstr>
      <vt:lpstr>Individual Awards  4 winners </vt:lpstr>
      <vt:lpstr>John Fardoulis</vt:lpstr>
      <vt:lpstr>Drew Burns</vt:lpstr>
      <vt:lpstr>Jen Cousins</vt:lpstr>
      <vt:lpstr>Justin Wylie</vt:lpstr>
      <vt:lpstr>Trevor Allan Award Excellence in Disability Inclusion and Accessibility</vt:lpstr>
      <vt:lpstr>Trevor Allan Award Excellence in Disability Inclusion and Accessibility</vt:lpstr>
      <vt:lpstr>Team Awards </vt:lpstr>
      <vt:lpstr>Highly  Commended 2 winners </vt:lpstr>
      <vt:lpstr>Enabling quadriplegic specialist doctor’s training &amp; creating an inclusive precedent</vt:lpstr>
      <vt:lpstr>Hearing Augmentation Over Wi-Fi &amp; valuing students' lived experiences</vt:lpstr>
      <vt:lpstr>Team Awards 10 winners </vt:lpstr>
      <vt:lpstr>HDS727 - Auslan and the Deaf Community Course</vt:lpstr>
      <vt:lpstr>Inclusive medical training, enabling students and doctors with disability to pursue careers in medicine</vt:lpstr>
      <vt:lpstr>QUT004 QUT You: Living and Working Collaboratively, Ethically, and Inclusively</vt:lpstr>
      <vt:lpstr>Accessibility Champions Project</vt:lpstr>
      <vt:lpstr>Equity-First Student as Partners: Students Mentoring Staff</vt:lpstr>
      <vt:lpstr>Artificial Intelligence in Learning and Teaching – an Educator Course</vt:lpstr>
      <vt:lpstr>Embedding accessibility and inclusion using innovative practices</vt:lpstr>
      <vt:lpstr>Welcome Week - Orientation for Neurodiverse Students</vt:lpstr>
      <vt:lpstr>Building Tiered Support for Neurodivergent Students</vt:lpstr>
      <vt:lpstr>Student Web Uplift</vt:lpstr>
      <vt:lpstr>Congratulations  </vt:lpstr>
      <vt:lpstr>Coming up!</vt:lpstr>
      <vt:lpstr>Congratulations &amp;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Celebrating Accessibility in Action event</dc:title>
  <dc:creator>Justin Lemmon</dc:creator>
  <cp:lastModifiedBy>Kylie Geard</cp:lastModifiedBy>
  <cp:revision>19</cp:revision>
  <dcterms:created xsi:type="dcterms:W3CDTF">2022-05-15T07:10:00Z</dcterms:created>
  <dcterms:modified xsi:type="dcterms:W3CDTF">2024-05-16T02:27:16Z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0x0101003E6766DE7D4B1242B60D5F644306D5FE</vt:lpwstr>
  </property>
  <property fmtid="{D5CDD505-2E9C-101B-9397-08002B2CF9AE}" pid="3" name="MediaServiceImageTags">
    <vt:lpwstr/>
  </property>
</Properties>
</file>