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 id="2147483676" r:id="rId6"/>
    <p:sldMasterId id="2147483654" r:id="rId7"/>
    <p:sldMasterId id="2147483660" r:id="rId8"/>
    <p:sldMasterId id="2147483662" r:id="rId9"/>
    <p:sldMasterId id="2147483674" r:id="rId10"/>
    <p:sldMasterId id="2147483679" r:id="rId11"/>
  </p:sldMasterIdLst>
  <p:notesMasterIdLst>
    <p:notesMasterId r:id="rId26"/>
  </p:notesMasterIdLst>
  <p:sldIdLst>
    <p:sldId id="265" r:id="rId12"/>
    <p:sldId id="277" r:id="rId13"/>
    <p:sldId id="275" r:id="rId14"/>
    <p:sldId id="273" r:id="rId15"/>
    <p:sldId id="274" r:id="rId16"/>
    <p:sldId id="279" r:id="rId17"/>
    <p:sldId id="278" r:id="rId18"/>
    <p:sldId id="280" r:id="rId19"/>
    <p:sldId id="281" r:id="rId20"/>
    <p:sldId id="285" r:id="rId21"/>
    <p:sldId id="282" r:id="rId22"/>
    <p:sldId id="284" r:id="rId23"/>
    <p:sldId id="276"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 Title slides" id="{C3B7B635-2124-244B-ADCE-CA06235F505D}">
          <p14:sldIdLst>
            <p14:sldId id="265"/>
          </p14:sldIdLst>
        </p14:section>
        <p14:section name="3: Overview slides" id="{05FE5064-AB0D-9E48-A38D-FF58F791AF5A}">
          <p14:sldIdLst>
            <p14:sldId id="277"/>
            <p14:sldId id="275"/>
            <p14:sldId id="273"/>
            <p14:sldId id="274"/>
            <p14:sldId id="279"/>
            <p14:sldId id="278"/>
            <p14:sldId id="280"/>
            <p14:sldId id="281"/>
            <p14:sldId id="285"/>
            <p14:sldId id="282"/>
            <p14:sldId id="284"/>
            <p14:sldId id="276"/>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FF"/>
    <a:srgbClr val="F2D0FC"/>
    <a:srgbClr val="DD94FE"/>
    <a:srgbClr val="BA76FE"/>
    <a:srgbClr val="CB98FE"/>
    <a:srgbClr val="00A6B6"/>
    <a:srgbClr val="F2F2F2"/>
    <a:srgbClr val="2F2F2F"/>
    <a:srgbClr val="0253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9F9CF-BECF-4B77-BE27-B1ADE9869B2F}" v="29" dt="2024-06-18T04:11:50.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1" autoAdjust="0"/>
    <p:restoredTop sz="86376" autoAdjust="0"/>
  </p:normalViewPr>
  <p:slideViewPr>
    <p:cSldViewPr snapToGrid="0">
      <p:cViewPr varScale="1">
        <p:scale>
          <a:sx n="88" d="100"/>
          <a:sy n="88" d="100"/>
        </p:scale>
        <p:origin x="57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ie Geard" userId="b930dff3-5db0-4b18-9d4c-f929b90677dc" providerId="ADAL" clId="{1AF9F9CF-BECF-4B77-BE27-B1ADE9869B2F}"/>
    <pc:docChg chg="undo redo custSel modSld sldOrd">
      <pc:chgData name="Kylie Geard" userId="b930dff3-5db0-4b18-9d4c-f929b90677dc" providerId="ADAL" clId="{1AF9F9CF-BECF-4B77-BE27-B1ADE9869B2F}" dt="2024-06-18T04:11:50.448" v="940"/>
      <pc:docMkLst>
        <pc:docMk/>
      </pc:docMkLst>
      <pc:sldChg chg="modSp mod ord">
        <pc:chgData name="Kylie Geard" userId="b930dff3-5db0-4b18-9d4c-f929b90677dc" providerId="ADAL" clId="{1AF9F9CF-BECF-4B77-BE27-B1ADE9869B2F}" dt="2024-06-18T03:58:59.335" v="919"/>
        <pc:sldMkLst>
          <pc:docMk/>
          <pc:sldMk cId="1457267090" sldId="273"/>
        </pc:sldMkLst>
        <pc:picChg chg="mod">
          <ac:chgData name="Kylie Geard" userId="b930dff3-5db0-4b18-9d4c-f929b90677dc" providerId="ADAL" clId="{1AF9F9CF-BECF-4B77-BE27-B1ADE9869B2F}" dt="2024-06-17T07:30:56.218" v="915" actId="962"/>
          <ac:picMkLst>
            <pc:docMk/>
            <pc:sldMk cId="1457267090" sldId="273"/>
            <ac:picMk id="6" creationId="{B3CE5BFF-1096-46DE-A34D-286417D146DA}"/>
          </ac:picMkLst>
        </pc:picChg>
      </pc:sldChg>
      <pc:sldChg chg="modSp mod">
        <pc:chgData name="Kylie Geard" userId="b930dff3-5db0-4b18-9d4c-f929b90677dc" providerId="ADAL" clId="{1AF9F9CF-BECF-4B77-BE27-B1ADE9869B2F}" dt="2024-06-17T07:29:59.914" v="669" actId="962"/>
        <pc:sldMkLst>
          <pc:docMk/>
          <pc:sldMk cId="3797748705" sldId="275"/>
        </pc:sldMkLst>
        <pc:picChg chg="mod">
          <ac:chgData name="Kylie Geard" userId="b930dff3-5db0-4b18-9d4c-f929b90677dc" providerId="ADAL" clId="{1AF9F9CF-BECF-4B77-BE27-B1ADE9869B2F}" dt="2024-06-17T07:29:59.914" v="669" actId="962"/>
          <ac:picMkLst>
            <pc:docMk/>
            <pc:sldMk cId="3797748705" sldId="275"/>
            <ac:picMk id="7" creationId="{0BC2F93B-910B-46B5-BB61-9096E737EE15}"/>
          </ac:picMkLst>
        </pc:picChg>
      </pc:sldChg>
      <pc:sldChg chg="ord">
        <pc:chgData name="Kylie Geard" userId="b930dff3-5db0-4b18-9d4c-f929b90677dc" providerId="ADAL" clId="{1AF9F9CF-BECF-4B77-BE27-B1ADE9869B2F}" dt="2024-06-18T03:58:34.333" v="917"/>
        <pc:sldMkLst>
          <pc:docMk/>
          <pc:sldMk cId="2842350692" sldId="276"/>
        </pc:sldMkLst>
      </pc:sldChg>
      <pc:sldChg chg="modSp mod">
        <pc:chgData name="Kylie Geard" userId="b930dff3-5db0-4b18-9d4c-f929b90677dc" providerId="ADAL" clId="{1AF9F9CF-BECF-4B77-BE27-B1ADE9869B2F}" dt="2024-06-18T04:11:50.448" v="940"/>
        <pc:sldMkLst>
          <pc:docMk/>
          <pc:sldMk cId="1820722799" sldId="279"/>
        </pc:sldMkLst>
        <pc:spChg chg="mod">
          <ac:chgData name="Kylie Geard" userId="b930dff3-5db0-4b18-9d4c-f929b90677dc" providerId="ADAL" clId="{1AF9F9CF-BECF-4B77-BE27-B1ADE9869B2F}" dt="2024-06-18T04:09:45.773" v="935" actId="1076"/>
          <ac:spMkLst>
            <pc:docMk/>
            <pc:sldMk cId="1820722799" sldId="279"/>
            <ac:spMk id="26" creationId="{CA8B7107-F6F5-8838-3191-EC5BB3769F09}"/>
          </ac:spMkLst>
        </pc:spChg>
        <pc:graphicFrameChg chg="mod">
          <ac:chgData name="Kylie Geard" userId="b930dff3-5db0-4b18-9d4c-f929b90677dc" providerId="ADAL" clId="{1AF9F9CF-BECF-4B77-BE27-B1ADE9869B2F}" dt="2024-06-18T04:11:50.448" v="940"/>
          <ac:graphicFrameMkLst>
            <pc:docMk/>
            <pc:sldMk cId="1820722799" sldId="279"/>
            <ac:graphicFrameMk id="25" creationId="{88AF4A81-DB19-19A5-6644-0B1FA427F4C5}"/>
          </ac:graphicFrameMkLst>
        </pc:graphicFrameChg>
      </pc:sldChg>
      <pc:sldChg chg="modSp mod">
        <pc:chgData name="Kylie Geard" userId="b930dff3-5db0-4b18-9d4c-f929b90677dc" providerId="ADAL" clId="{1AF9F9CF-BECF-4B77-BE27-B1ADE9869B2F}" dt="2024-06-17T07:28:18.500" v="9" actId="962"/>
        <pc:sldMkLst>
          <pc:docMk/>
          <pc:sldMk cId="1585427428" sldId="282"/>
        </pc:sldMkLst>
        <pc:picChg chg="mod">
          <ac:chgData name="Kylie Geard" userId="b930dff3-5db0-4b18-9d4c-f929b90677dc" providerId="ADAL" clId="{1AF9F9CF-BECF-4B77-BE27-B1ADE9869B2F}" dt="2024-06-17T07:28:18.500" v="9" actId="962"/>
          <ac:picMkLst>
            <pc:docMk/>
            <pc:sldMk cId="1585427428" sldId="282"/>
            <ac:picMk id="7" creationId="{CE6369D7-B317-80BD-258C-825582D5E5B9}"/>
          </ac:picMkLst>
        </pc:picChg>
      </pc:sldChg>
      <pc:sldChg chg="modSp mod">
        <pc:chgData name="Kylie Geard" userId="b930dff3-5db0-4b18-9d4c-f929b90677dc" providerId="ADAL" clId="{1AF9F9CF-BECF-4B77-BE27-B1ADE9869B2F}" dt="2024-06-17T07:28:18.500" v="9" actId="962"/>
        <pc:sldMkLst>
          <pc:docMk/>
          <pc:sldMk cId="3511749633" sldId="284"/>
        </pc:sldMkLst>
        <pc:picChg chg="mod">
          <ac:chgData name="Kylie Geard" userId="b930dff3-5db0-4b18-9d4c-f929b90677dc" providerId="ADAL" clId="{1AF9F9CF-BECF-4B77-BE27-B1ADE9869B2F}" dt="2024-06-17T07:28:18.500" v="9" actId="962"/>
          <ac:picMkLst>
            <pc:docMk/>
            <pc:sldMk cId="3511749633" sldId="284"/>
            <ac:picMk id="5" creationId="{CD2E5093-9255-58BA-D1B3-194C0A4982D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525F9-2C77-4153-B86F-64A0B4E46AF5}"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en-AU"/>
        </a:p>
      </dgm:t>
    </dgm:pt>
    <dgm:pt modelId="{65481F08-6544-4CD9-AA2A-F61886225203}">
      <dgm:prSet phldrT="[Text]"/>
      <dgm:spPr>
        <a:ln>
          <a:solidFill>
            <a:schemeClr val="tx1">
              <a:lumMod val="65000"/>
              <a:lumOff val="35000"/>
            </a:schemeClr>
          </a:solidFill>
        </a:ln>
      </dgm:spPr>
      <dgm:t>
        <a:bodyPr/>
        <a:lstStyle/>
        <a:p>
          <a:r>
            <a:rPr lang="en-AU"/>
            <a:t>Quality </a:t>
          </a:r>
          <a:r>
            <a:rPr lang="en-AU" dirty="0"/>
            <a:t>Assurance</a:t>
          </a:r>
        </a:p>
      </dgm:t>
    </dgm:pt>
    <dgm:pt modelId="{1BABC3AD-F9AE-4ECF-93C7-07EAEA29DD06}" type="parTrans" cxnId="{111A9C0D-B47B-46A7-9EBE-20456ECBFE49}">
      <dgm:prSet/>
      <dgm:spPr/>
      <dgm:t>
        <a:bodyPr/>
        <a:lstStyle/>
        <a:p>
          <a:endParaRPr lang="en-AU"/>
        </a:p>
      </dgm:t>
    </dgm:pt>
    <dgm:pt modelId="{49E482B2-EF21-452C-8568-3BF3CC742A8E}" type="sibTrans" cxnId="{111A9C0D-B47B-46A7-9EBE-20456ECBFE49}">
      <dgm:prSet/>
      <dgm:spPr>
        <a:solidFill>
          <a:srgbClr val="FFCC00">
            <a:alpha val="90000"/>
          </a:srgbClr>
        </a:solidFill>
        <a:ln>
          <a:solidFill>
            <a:schemeClr val="tx1">
              <a:lumMod val="65000"/>
              <a:lumOff val="35000"/>
            </a:schemeClr>
          </a:solidFill>
        </a:ln>
      </dgm:spPr>
      <dgm:t>
        <a:bodyPr/>
        <a:lstStyle/>
        <a:p>
          <a:endParaRPr lang="en-AU"/>
        </a:p>
      </dgm:t>
    </dgm:pt>
    <dgm:pt modelId="{E6BF4001-8B6C-4A45-8FEA-9F9B8B0E766D}">
      <dgm:prSet phldrT="[Text]"/>
      <dgm:spPr>
        <a:solidFill>
          <a:srgbClr val="7030A0"/>
        </a:solidFill>
        <a:ln>
          <a:solidFill>
            <a:schemeClr val="tx1">
              <a:lumMod val="65000"/>
              <a:lumOff val="35000"/>
            </a:schemeClr>
          </a:solidFill>
        </a:ln>
      </dgm:spPr>
      <dgm:t>
        <a:bodyPr/>
        <a:lstStyle/>
        <a:p>
          <a:r>
            <a:rPr lang="en-AU" dirty="0"/>
            <a:t>Accessibility and Inclusivity</a:t>
          </a:r>
        </a:p>
      </dgm:t>
    </dgm:pt>
    <dgm:pt modelId="{5D0B0950-FDB4-4220-8EBF-0CD83DA510F6}" type="parTrans" cxnId="{13E33CDA-EEE4-4C21-B491-CF1BBC1BAD4A}">
      <dgm:prSet/>
      <dgm:spPr/>
      <dgm:t>
        <a:bodyPr/>
        <a:lstStyle/>
        <a:p>
          <a:endParaRPr lang="en-AU"/>
        </a:p>
      </dgm:t>
    </dgm:pt>
    <dgm:pt modelId="{2D6BCACF-D2B9-4C9A-A630-5AD44CA1922C}" type="sibTrans" cxnId="{13E33CDA-EEE4-4C21-B491-CF1BBC1BAD4A}">
      <dgm:prSet/>
      <dgm:spPr>
        <a:solidFill>
          <a:schemeClr val="accent2">
            <a:alpha val="90000"/>
          </a:schemeClr>
        </a:solidFill>
        <a:ln>
          <a:solidFill>
            <a:schemeClr val="tx1">
              <a:lumMod val="65000"/>
              <a:lumOff val="35000"/>
            </a:schemeClr>
          </a:solidFill>
        </a:ln>
      </dgm:spPr>
      <dgm:t>
        <a:bodyPr/>
        <a:lstStyle/>
        <a:p>
          <a:endParaRPr lang="en-AU"/>
        </a:p>
      </dgm:t>
    </dgm:pt>
    <dgm:pt modelId="{882711FF-DF88-4BB5-936D-63BEA6DE3258}">
      <dgm:prSet phldrT="[Text]"/>
      <dgm:spPr>
        <a:solidFill>
          <a:srgbClr val="00B050"/>
        </a:solidFill>
        <a:ln>
          <a:solidFill>
            <a:schemeClr val="tx1">
              <a:lumMod val="65000"/>
              <a:lumOff val="35000"/>
            </a:schemeClr>
          </a:solidFill>
        </a:ln>
      </dgm:spPr>
      <dgm:t>
        <a:bodyPr/>
        <a:lstStyle/>
        <a:p>
          <a:r>
            <a:rPr lang="en-AU" dirty="0"/>
            <a:t>Uniformity</a:t>
          </a:r>
        </a:p>
      </dgm:t>
    </dgm:pt>
    <dgm:pt modelId="{F335EB80-4B10-4C05-A8B8-CEE2B9B1A002}" type="parTrans" cxnId="{66582492-BA94-46C8-8930-2281258DF107}">
      <dgm:prSet/>
      <dgm:spPr/>
      <dgm:t>
        <a:bodyPr/>
        <a:lstStyle/>
        <a:p>
          <a:endParaRPr lang="en-AU"/>
        </a:p>
      </dgm:t>
    </dgm:pt>
    <dgm:pt modelId="{AD94BA5B-6C93-442D-927A-856C92878C7D}" type="sibTrans" cxnId="{66582492-BA94-46C8-8930-2281258DF107}">
      <dgm:prSet/>
      <dgm:spPr>
        <a:solidFill>
          <a:srgbClr val="00A6B6">
            <a:alpha val="90000"/>
          </a:srgbClr>
        </a:solidFill>
        <a:ln>
          <a:solidFill>
            <a:schemeClr val="tx1">
              <a:lumMod val="65000"/>
              <a:lumOff val="35000"/>
            </a:schemeClr>
          </a:solidFill>
        </a:ln>
      </dgm:spPr>
      <dgm:t>
        <a:bodyPr/>
        <a:lstStyle/>
        <a:p>
          <a:endParaRPr lang="en-AU"/>
        </a:p>
      </dgm:t>
    </dgm:pt>
    <dgm:pt modelId="{DA48401C-1862-494D-A1BC-BED83C3E51B8}">
      <dgm:prSet phldrT="[Text]"/>
      <dgm:spPr>
        <a:ln>
          <a:solidFill>
            <a:schemeClr val="tx1">
              <a:lumMod val="65000"/>
              <a:lumOff val="35000"/>
            </a:schemeClr>
          </a:solidFill>
        </a:ln>
      </dgm:spPr>
      <dgm:t>
        <a:bodyPr/>
        <a:lstStyle/>
        <a:p>
          <a:r>
            <a:rPr lang="en-AU" dirty="0"/>
            <a:t>Student Orientation</a:t>
          </a:r>
        </a:p>
      </dgm:t>
    </dgm:pt>
    <dgm:pt modelId="{CABA1632-CF98-4A70-8166-30B20D3C3515}" type="parTrans" cxnId="{2A3A8F96-992B-49C7-ABF3-5561ABE8371C}">
      <dgm:prSet/>
      <dgm:spPr/>
      <dgm:t>
        <a:bodyPr/>
        <a:lstStyle/>
        <a:p>
          <a:endParaRPr lang="en-AU"/>
        </a:p>
      </dgm:t>
    </dgm:pt>
    <dgm:pt modelId="{25CF8854-68E4-4AA6-8756-0F5A44BAF720}" type="sibTrans" cxnId="{2A3A8F96-992B-49C7-ABF3-5561ABE8371C}">
      <dgm:prSet/>
      <dgm:spPr>
        <a:solidFill>
          <a:schemeClr val="accent2">
            <a:lumMod val="50000"/>
            <a:alpha val="90000"/>
          </a:schemeClr>
        </a:solidFill>
        <a:ln>
          <a:solidFill>
            <a:schemeClr val="tx1">
              <a:lumMod val="65000"/>
              <a:lumOff val="35000"/>
            </a:schemeClr>
          </a:solidFill>
        </a:ln>
      </dgm:spPr>
      <dgm:t>
        <a:bodyPr/>
        <a:lstStyle/>
        <a:p>
          <a:endParaRPr lang="en-AU"/>
        </a:p>
      </dgm:t>
    </dgm:pt>
    <dgm:pt modelId="{7FA20743-7F77-4D71-8556-4ECA5B132907}">
      <dgm:prSet phldrT="[Text]"/>
      <dgm:spPr>
        <a:ln>
          <a:solidFill>
            <a:schemeClr val="tx1">
              <a:lumMod val="65000"/>
              <a:lumOff val="35000"/>
            </a:schemeClr>
          </a:solidFill>
        </a:ln>
      </dgm:spPr>
      <dgm:t>
        <a:bodyPr/>
        <a:lstStyle/>
        <a:p>
          <a:r>
            <a:rPr lang="en-AU" dirty="0"/>
            <a:t>Academic Development</a:t>
          </a:r>
        </a:p>
      </dgm:t>
    </dgm:pt>
    <dgm:pt modelId="{9B774E8E-8257-48C6-94DC-4EB83A63C4CD}" type="parTrans" cxnId="{7F929387-E3A6-4C71-8ADE-DE91705A78D4}">
      <dgm:prSet/>
      <dgm:spPr/>
      <dgm:t>
        <a:bodyPr/>
        <a:lstStyle/>
        <a:p>
          <a:endParaRPr lang="en-AU"/>
        </a:p>
      </dgm:t>
    </dgm:pt>
    <dgm:pt modelId="{BAF3B241-0FC4-4758-ADB1-79BF854E0340}" type="sibTrans" cxnId="{7F929387-E3A6-4C71-8ADE-DE91705A78D4}">
      <dgm:prSet/>
      <dgm:spPr>
        <a:noFill/>
        <a:ln>
          <a:noFill/>
        </a:ln>
      </dgm:spPr>
      <dgm:t>
        <a:bodyPr/>
        <a:lstStyle/>
        <a:p>
          <a:endParaRPr lang="en-AU"/>
        </a:p>
      </dgm:t>
    </dgm:pt>
    <dgm:pt modelId="{290D7061-5196-4B26-95D3-97C8EC648395}" type="pres">
      <dgm:prSet presAssocID="{A02525F9-2C77-4153-B86F-64A0B4E46AF5}" presName="Name0" presStyleCnt="0">
        <dgm:presLayoutVars>
          <dgm:chMax val="21"/>
          <dgm:chPref val="21"/>
        </dgm:presLayoutVars>
      </dgm:prSet>
      <dgm:spPr/>
    </dgm:pt>
    <dgm:pt modelId="{61AEB17C-6B76-485E-A5C9-06F606D15E53}" type="pres">
      <dgm:prSet presAssocID="{65481F08-6544-4CD9-AA2A-F61886225203}" presName="text1" presStyleCnt="0"/>
      <dgm:spPr/>
    </dgm:pt>
    <dgm:pt modelId="{548CA352-21D5-4FB4-9895-5D7794CB81A2}" type="pres">
      <dgm:prSet presAssocID="{65481F08-6544-4CD9-AA2A-F61886225203}" presName="textRepeatNode" presStyleLbl="alignNode1" presStyleIdx="0" presStyleCnt="5">
        <dgm:presLayoutVars>
          <dgm:chMax val="0"/>
          <dgm:chPref val="0"/>
          <dgm:bulletEnabled val="1"/>
        </dgm:presLayoutVars>
      </dgm:prSet>
      <dgm:spPr/>
    </dgm:pt>
    <dgm:pt modelId="{856C3B10-268D-44BB-B71E-9C0D0170DBB0}" type="pres">
      <dgm:prSet presAssocID="{65481F08-6544-4CD9-AA2A-F61886225203}" presName="textaccent1" presStyleCnt="0"/>
      <dgm:spPr/>
    </dgm:pt>
    <dgm:pt modelId="{4C891C83-8843-43AF-881C-AE2B8900136B}" type="pres">
      <dgm:prSet presAssocID="{65481F08-6544-4CD9-AA2A-F61886225203}" presName="accentRepeatNode" presStyleLbl="solidAlignAcc1" presStyleIdx="0" presStyleCnt="10"/>
      <dgm:spPr>
        <a:xfrm>
          <a:off x="1764896" y="4479415"/>
          <a:ext cx="232780" cy="200646"/>
        </a:xfrm>
        <a:prstGeom prst="hexagon">
          <a:avLst>
            <a:gd name="adj" fmla="val 25000"/>
            <a:gd name="vf" fmla="val 115470"/>
          </a:avLst>
        </a:prstGeom>
        <a:noFill/>
        <a:ln w="12700" cap="flat" cmpd="sng" algn="ctr">
          <a:noFill/>
          <a:prstDash val="solid"/>
          <a:miter lim="800000"/>
        </a:ln>
        <a:effectLst/>
      </dgm:spPr>
    </dgm:pt>
    <dgm:pt modelId="{28503625-5749-46F2-B57D-24B6FE585102}" type="pres">
      <dgm:prSet presAssocID="{49E482B2-EF21-452C-8568-3BF3CC742A8E}" presName="image1" presStyleCnt="0"/>
      <dgm:spPr/>
    </dgm:pt>
    <dgm:pt modelId="{F9E3F4E3-E21D-45C6-B85B-55E9BDD6CC18}" type="pres">
      <dgm:prSet presAssocID="{49E482B2-EF21-452C-8568-3BF3CC742A8E}" presName="imageRepeatNode" presStyleLbl="alignAcc1" presStyleIdx="0" presStyleCnt="5"/>
      <dgm:spPr/>
    </dgm:pt>
    <dgm:pt modelId="{293B6727-5313-47BC-8A8D-76422B6B72F2}" type="pres">
      <dgm:prSet presAssocID="{49E482B2-EF21-452C-8568-3BF3CC742A8E}" presName="imageaccent1" presStyleCnt="0"/>
      <dgm:spPr/>
    </dgm:pt>
    <dgm:pt modelId="{63272039-F6D9-49F5-9290-CDDAA602AF47}" type="pres">
      <dgm:prSet presAssocID="{49E482B2-EF21-452C-8568-3BF3CC742A8E}" presName="accentRepeatNode" presStyleLbl="solidAlignAcc1" presStyleIdx="1" presStyleCnt="10"/>
      <dgm:spPr>
        <a:noFill/>
        <a:ln>
          <a:noFill/>
        </a:ln>
      </dgm:spPr>
    </dgm:pt>
    <dgm:pt modelId="{5561C126-FFFA-4AD1-923A-1BA989D1A125}" type="pres">
      <dgm:prSet presAssocID="{E6BF4001-8B6C-4A45-8FEA-9F9B8B0E766D}" presName="text2" presStyleCnt="0"/>
      <dgm:spPr/>
    </dgm:pt>
    <dgm:pt modelId="{FBD22BC2-1AA7-4677-BE1C-AFA652AADEEE}" type="pres">
      <dgm:prSet presAssocID="{E6BF4001-8B6C-4A45-8FEA-9F9B8B0E766D}" presName="textRepeatNode" presStyleLbl="alignNode1" presStyleIdx="1" presStyleCnt="5">
        <dgm:presLayoutVars>
          <dgm:chMax val="0"/>
          <dgm:chPref val="0"/>
          <dgm:bulletEnabled val="1"/>
        </dgm:presLayoutVars>
      </dgm:prSet>
      <dgm:spPr/>
    </dgm:pt>
    <dgm:pt modelId="{1D51A707-2033-4F4F-A448-259470FA0236}" type="pres">
      <dgm:prSet presAssocID="{E6BF4001-8B6C-4A45-8FEA-9F9B8B0E766D}" presName="textaccent2" presStyleCnt="0"/>
      <dgm:spPr/>
    </dgm:pt>
    <dgm:pt modelId="{5879B375-EBC2-43A3-817F-A2FE58931D01}" type="pres">
      <dgm:prSet presAssocID="{E6BF4001-8B6C-4A45-8FEA-9F9B8B0E766D}" presName="accentRepeatNode" presStyleLbl="solidAlignAcc1" presStyleIdx="2" presStyleCnt="10"/>
      <dgm:spPr>
        <a:noFill/>
        <a:ln>
          <a:noFill/>
        </a:ln>
      </dgm:spPr>
    </dgm:pt>
    <dgm:pt modelId="{44127ACE-E6D3-4B3F-8EF9-9E068F5E4812}" type="pres">
      <dgm:prSet presAssocID="{2D6BCACF-D2B9-4C9A-A630-5AD44CA1922C}" presName="image2" presStyleCnt="0"/>
      <dgm:spPr/>
    </dgm:pt>
    <dgm:pt modelId="{3098E621-AF57-4E6F-BC9C-93C8E2871025}" type="pres">
      <dgm:prSet presAssocID="{2D6BCACF-D2B9-4C9A-A630-5AD44CA1922C}" presName="imageRepeatNode" presStyleLbl="alignAcc1" presStyleIdx="1" presStyleCnt="5"/>
      <dgm:spPr/>
    </dgm:pt>
    <dgm:pt modelId="{F71C70AA-4195-4D61-9108-170E0E525C46}" type="pres">
      <dgm:prSet presAssocID="{2D6BCACF-D2B9-4C9A-A630-5AD44CA1922C}" presName="imageaccent2" presStyleCnt="0"/>
      <dgm:spPr/>
    </dgm:pt>
    <dgm:pt modelId="{075792B2-7938-4015-9787-2D0BD9A2F1C4}" type="pres">
      <dgm:prSet presAssocID="{2D6BCACF-D2B9-4C9A-A630-5AD44CA1922C}" presName="accentRepeatNode" presStyleLbl="solidAlignAcc1" presStyleIdx="3" presStyleCnt="10"/>
      <dgm:spPr>
        <a:noFill/>
        <a:ln>
          <a:noFill/>
        </a:ln>
      </dgm:spPr>
    </dgm:pt>
    <dgm:pt modelId="{BA1922B9-C072-46FE-A7EC-B28E285A2349}" type="pres">
      <dgm:prSet presAssocID="{882711FF-DF88-4BB5-936D-63BEA6DE3258}" presName="text3" presStyleCnt="0"/>
      <dgm:spPr/>
    </dgm:pt>
    <dgm:pt modelId="{76E37E0C-455A-4182-B412-C8E2BF5733A1}" type="pres">
      <dgm:prSet presAssocID="{882711FF-DF88-4BB5-936D-63BEA6DE3258}" presName="textRepeatNode" presStyleLbl="alignNode1" presStyleIdx="2" presStyleCnt="5">
        <dgm:presLayoutVars>
          <dgm:chMax val="0"/>
          <dgm:chPref val="0"/>
          <dgm:bulletEnabled val="1"/>
        </dgm:presLayoutVars>
      </dgm:prSet>
      <dgm:spPr/>
    </dgm:pt>
    <dgm:pt modelId="{E27D3130-A58F-4839-AAFB-77F0C5E70F08}" type="pres">
      <dgm:prSet presAssocID="{882711FF-DF88-4BB5-936D-63BEA6DE3258}" presName="textaccent3" presStyleCnt="0"/>
      <dgm:spPr/>
    </dgm:pt>
    <dgm:pt modelId="{0CA9EAC8-5728-4A2F-BB87-88B0DBF0B6EC}" type="pres">
      <dgm:prSet presAssocID="{882711FF-DF88-4BB5-936D-63BEA6DE3258}" presName="accentRepeatNode" presStyleLbl="solidAlignAcc1" presStyleIdx="4" presStyleCnt="10"/>
      <dgm:spPr>
        <a:xfrm>
          <a:off x="3084336" y="1851401"/>
          <a:ext cx="232780" cy="200646"/>
        </a:xfrm>
        <a:prstGeom prst="hexagon">
          <a:avLst>
            <a:gd name="adj" fmla="val 25000"/>
            <a:gd name="vf" fmla="val 115470"/>
          </a:avLst>
        </a:prstGeom>
        <a:noFill/>
        <a:ln w="12700" cap="flat" cmpd="sng" algn="ctr">
          <a:noFill/>
          <a:prstDash val="solid"/>
          <a:miter lim="800000"/>
        </a:ln>
        <a:effectLst/>
      </dgm:spPr>
    </dgm:pt>
    <dgm:pt modelId="{E70B7386-72C7-4157-BE10-3DD8B7E21654}" type="pres">
      <dgm:prSet presAssocID="{AD94BA5B-6C93-442D-927A-856C92878C7D}" presName="image3" presStyleCnt="0"/>
      <dgm:spPr/>
    </dgm:pt>
    <dgm:pt modelId="{ED12F119-1DA8-4EAB-815C-03D30802CC40}" type="pres">
      <dgm:prSet presAssocID="{AD94BA5B-6C93-442D-927A-856C92878C7D}" presName="imageRepeatNode" presStyleLbl="alignAcc1" presStyleIdx="2" presStyleCnt="5"/>
      <dgm:spPr/>
    </dgm:pt>
    <dgm:pt modelId="{8F0A88BF-2131-4E07-AA20-E65E50E2E24B}" type="pres">
      <dgm:prSet presAssocID="{AD94BA5B-6C93-442D-927A-856C92878C7D}" presName="imageaccent3" presStyleCnt="0"/>
      <dgm:spPr/>
    </dgm:pt>
    <dgm:pt modelId="{D13C87B8-92AE-41F4-8FA5-2352AF651F32}" type="pres">
      <dgm:prSet presAssocID="{AD94BA5B-6C93-442D-927A-856C92878C7D}" presName="accentRepeatNode" presStyleLbl="solidAlignAcc1" presStyleIdx="5" presStyleCnt="10"/>
      <dgm:spPr>
        <a:noFill/>
        <a:ln>
          <a:noFill/>
        </a:ln>
      </dgm:spPr>
    </dgm:pt>
    <dgm:pt modelId="{48B6C259-2D45-40F3-8F2C-AFB5DD93D35B}" type="pres">
      <dgm:prSet presAssocID="{DA48401C-1862-494D-A1BC-BED83C3E51B8}" presName="text4" presStyleCnt="0"/>
      <dgm:spPr/>
    </dgm:pt>
    <dgm:pt modelId="{F6B27A65-2CBF-4454-9F3A-4D72C11D78F8}" type="pres">
      <dgm:prSet presAssocID="{DA48401C-1862-494D-A1BC-BED83C3E51B8}" presName="textRepeatNode" presStyleLbl="alignNode1" presStyleIdx="3" presStyleCnt="5">
        <dgm:presLayoutVars>
          <dgm:chMax val="0"/>
          <dgm:chPref val="0"/>
          <dgm:bulletEnabled val="1"/>
        </dgm:presLayoutVars>
      </dgm:prSet>
      <dgm:spPr/>
    </dgm:pt>
    <dgm:pt modelId="{5C5058EF-A36F-4C33-BF7C-CC2CE4798694}" type="pres">
      <dgm:prSet presAssocID="{DA48401C-1862-494D-A1BC-BED83C3E51B8}" presName="textaccent4" presStyleCnt="0"/>
      <dgm:spPr/>
    </dgm:pt>
    <dgm:pt modelId="{5E7FB363-9702-448B-AF1E-08C7DBBD12F1}" type="pres">
      <dgm:prSet presAssocID="{DA48401C-1862-494D-A1BC-BED83C3E51B8}" presName="accentRepeatNode" presStyleLbl="solidAlignAcc1" presStyleIdx="6" presStyleCnt="10"/>
      <dgm:spPr>
        <a:noFill/>
        <a:ln>
          <a:noFill/>
        </a:ln>
      </dgm:spPr>
    </dgm:pt>
    <dgm:pt modelId="{D332F22D-173F-4715-8AB2-F9FD70D80B54}" type="pres">
      <dgm:prSet presAssocID="{25CF8854-68E4-4AA6-8756-0F5A44BAF720}" presName="image4" presStyleCnt="0"/>
      <dgm:spPr/>
    </dgm:pt>
    <dgm:pt modelId="{A7E793DC-3F5A-4542-903C-BE90224BC06E}" type="pres">
      <dgm:prSet presAssocID="{25CF8854-68E4-4AA6-8756-0F5A44BAF720}" presName="imageRepeatNode" presStyleLbl="alignAcc1" presStyleIdx="3" presStyleCnt="5"/>
      <dgm:spPr/>
    </dgm:pt>
    <dgm:pt modelId="{F824D7B3-3A3C-4582-A63E-D58233B23D39}" type="pres">
      <dgm:prSet presAssocID="{25CF8854-68E4-4AA6-8756-0F5A44BAF720}" presName="imageaccent4" presStyleCnt="0"/>
      <dgm:spPr/>
    </dgm:pt>
    <dgm:pt modelId="{CB06DB98-40D1-41F8-B669-53B143F2248E}" type="pres">
      <dgm:prSet presAssocID="{25CF8854-68E4-4AA6-8756-0F5A44BAF720}" presName="accentRepeatNode" presStyleLbl="solidAlignAcc1" presStyleIdx="7" presStyleCnt="10"/>
      <dgm:spPr>
        <a:xfrm>
          <a:off x="7257449" y="2809488"/>
          <a:ext cx="232780" cy="200646"/>
        </a:xfrm>
        <a:prstGeom prst="hexagon">
          <a:avLst>
            <a:gd name="adj" fmla="val 25000"/>
            <a:gd name="vf" fmla="val 115470"/>
          </a:avLst>
        </a:prstGeom>
        <a:noFill/>
        <a:ln w="12700" cap="flat" cmpd="sng" algn="ctr">
          <a:noFill/>
          <a:prstDash val="solid"/>
          <a:miter lim="800000"/>
        </a:ln>
        <a:effectLst/>
      </dgm:spPr>
    </dgm:pt>
    <dgm:pt modelId="{332AAA22-F081-470E-B3B0-6F82903CFFDF}" type="pres">
      <dgm:prSet presAssocID="{7FA20743-7F77-4D71-8556-4ECA5B132907}" presName="text5" presStyleCnt="0"/>
      <dgm:spPr/>
    </dgm:pt>
    <dgm:pt modelId="{D5EFF142-8772-4FB8-B5E6-1094AFC042F5}" type="pres">
      <dgm:prSet presAssocID="{7FA20743-7F77-4D71-8556-4ECA5B132907}" presName="textRepeatNode" presStyleLbl="alignNode1" presStyleIdx="4" presStyleCnt="5">
        <dgm:presLayoutVars>
          <dgm:chMax val="0"/>
          <dgm:chPref val="0"/>
          <dgm:bulletEnabled val="1"/>
        </dgm:presLayoutVars>
      </dgm:prSet>
      <dgm:spPr/>
    </dgm:pt>
    <dgm:pt modelId="{CFDA9C43-0666-4790-822A-BBB8854C1BF4}" type="pres">
      <dgm:prSet presAssocID="{7FA20743-7F77-4D71-8556-4ECA5B132907}" presName="textaccent5" presStyleCnt="0"/>
      <dgm:spPr/>
    </dgm:pt>
    <dgm:pt modelId="{27064A82-70D8-49F4-98DE-BC8D685A2329}" type="pres">
      <dgm:prSet presAssocID="{7FA20743-7F77-4D71-8556-4ECA5B132907}" presName="accentRepeatNode" presStyleLbl="solidAlignAcc1" presStyleIdx="8" presStyleCnt="10"/>
      <dgm:spPr>
        <a:xfrm>
          <a:off x="8594877" y="1652579"/>
          <a:ext cx="232780" cy="200646"/>
        </a:xfrm>
        <a:prstGeom prst="hexagon">
          <a:avLst>
            <a:gd name="adj" fmla="val 25000"/>
            <a:gd name="vf" fmla="val 115470"/>
          </a:avLst>
        </a:prstGeom>
        <a:noFill/>
        <a:ln w="12700" cap="flat" cmpd="sng" algn="ctr">
          <a:noFill/>
          <a:prstDash val="solid"/>
          <a:miter lim="800000"/>
        </a:ln>
        <a:effectLst/>
      </dgm:spPr>
    </dgm:pt>
    <dgm:pt modelId="{E3CEFD1B-89CA-4150-AA76-DDB86152B7BE}" type="pres">
      <dgm:prSet presAssocID="{BAF3B241-0FC4-4758-ADB1-79BF854E0340}" presName="image5" presStyleCnt="0"/>
      <dgm:spPr/>
    </dgm:pt>
    <dgm:pt modelId="{80F998D4-DAE9-40F1-9BC1-A36EB66A5018}" type="pres">
      <dgm:prSet presAssocID="{BAF3B241-0FC4-4758-ADB1-79BF854E0340}" presName="imageRepeatNode" presStyleLbl="alignAcc1" presStyleIdx="4" presStyleCnt="5"/>
      <dgm:spPr/>
    </dgm:pt>
    <dgm:pt modelId="{2CE31549-1597-4090-AA59-53D9C3314BA4}" type="pres">
      <dgm:prSet presAssocID="{BAF3B241-0FC4-4758-ADB1-79BF854E0340}" presName="imageaccent5" presStyleCnt="0"/>
      <dgm:spPr/>
    </dgm:pt>
    <dgm:pt modelId="{450E4B94-F248-419A-9704-19BDD5605E3B}" type="pres">
      <dgm:prSet presAssocID="{BAF3B241-0FC4-4758-ADB1-79BF854E0340}" presName="accentRepeatNode" presStyleLbl="solidAlignAcc1" presStyleIdx="9" presStyleCnt="10"/>
      <dgm:spPr>
        <a:noFill/>
        <a:ln>
          <a:noFill/>
        </a:ln>
      </dgm:spPr>
    </dgm:pt>
  </dgm:ptLst>
  <dgm:cxnLst>
    <dgm:cxn modelId="{111A9C0D-B47B-46A7-9EBE-20456ECBFE49}" srcId="{A02525F9-2C77-4153-B86F-64A0B4E46AF5}" destId="{65481F08-6544-4CD9-AA2A-F61886225203}" srcOrd="0" destOrd="0" parTransId="{1BABC3AD-F9AE-4ECF-93C7-07EAEA29DD06}" sibTransId="{49E482B2-EF21-452C-8568-3BF3CC742A8E}"/>
    <dgm:cxn modelId="{F3D8811E-2D6F-445E-9B44-56C94DD75732}" type="presOf" srcId="{25CF8854-68E4-4AA6-8756-0F5A44BAF720}" destId="{A7E793DC-3F5A-4542-903C-BE90224BC06E}" srcOrd="0" destOrd="0" presId="urn:microsoft.com/office/officeart/2008/layout/HexagonCluster"/>
    <dgm:cxn modelId="{4E13BC22-A512-48F5-BEB0-CCD65414D381}" type="presOf" srcId="{7FA20743-7F77-4D71-8556-4ECA5B132907}" destId="{D5EFF142-8772-4FB8-B5E6-1094AFC042F5}" srcOrd="0" destOrd="0" presId="urn:microsoft.com/office/officeart/2008/layout/HexagonCluster"/>
    <dgm:cxn modelId="{CFFE3A27-DEF7-4F2E-AF61-BEFD7B147C21}" type="presOf" srcId="{49E482B2-EF21-452C-8568-3BF3CC742A8E}" destId="{F9E3F4E3-E21D-45C6-B85B-55E9BDD6CC18}" srcOrd="0" destOrd="0" presId="urn:microsoft.com/office/officeart/2008/layout/HexagonCluster"/>
    <dgm:cxn modelId="{28578D5B-944F-4E4A-BA15-8EAEF9356832}" type="presOf" srcId="{882711FF-DF88-4BB5-936D-63BEA6DE3258}" destId="{76E37E0C-455A-4182-B412-C8E2BF5733A1}" srcOrd="0" destOrd="0" presId="urn:microsoft.com/office/officeart/2008/layout/HexagonCluster"/>
    <dgm:cxn modelId="{077ABA45-240D-4824-9FC0-BADC19F0BE1A}" type="presOf" srcId="{65481F08-6544-4CD9-AA2A-F61886225203}" destId="{548CA352-21D5-4FB4-9895-5D7794CB81A2}" srcOrd="0" destOrd="0" presId="urn:microsoft.com/office/officeart/2008/layout/HexagonCluster"/>
    <dgm:cxn modelId="{09ADBB7A-644A-4327-9DF2-BEDEDF8B4893}" type="presOf" srcId="{E6BF4001-8B6C-4A45-8FEA-9F9B8B0E766D}" destId="{FBD22BC2-1AA7-4677-BE1C-AFA652AADEEE}" srcOrd="0" destOrd="0" presId="urn:microsoft.com/office/officeart/2008/layout/HexagonCluster"/>
    <dgm:cxn modelId="{7F929387-E3A6-4C71-8ADE-DE91705A78D4}" srcId="{A02525F9-2C77-4153-B86F-64A0B4E46AF5}" destId="{7FA20743-7F77-4D71-8556-4ECA5B132907}" srcOrd="4" destOrd="0" parTransId="{9B774E8E-8257-48C6-94DC-4EB83A63C4CD}" sibTransId="{BAF3B241-0FC4-4758-ADB1-79BF854E0340}"/>
    <dgm:cxn modelId="{66582492-BA94-46C8-8930-2281258DF107}" srcId="{A02525F9-2C77-4153-B86F-64A0B4E46AF5}" destId="{882711FF-DF88-4BB5-936D-63BEA6DE3258}" srcOrd="2" destOrd="0" parTransId="{F335EB80-4B10-4C05-A8B8-CEE2B9B1A002}" sibTransId="{AD94BA5B-6C93-442D-927A-856C92878C7D}"/>
    <dgm:cxn modelId="{2A3A8F96-992B-49C7-ABF3-5561ABE8371C}" srcId="{A02525F9-2C77-4153-B86F-64A0B4E46AF5}" destId="{DA48401C-1862-494D-A1BC-BED83C3E51B8}" srcOrd="3" destOrd="0" parTransId="{CABA1632-CF98-4A70-8166-30B20D3C3515}" sibTransId="{25CF8854-68E4-4AA6-8756-0F5A44BAF720}"/>
    <dgm:cxn modelId="{13FFD8C0-BE0E-455A-A8BE-5AE263B127F5}" type="presOf" srcId="{BAF3B241-0FC4-4758-ADB1-79BF854E0340}" destId="{80F998D4-DAE9-40F1-9BC1-A36EB66A5018}" srcOrd="0" destOrd="0" presId="urn:microsoft.com/office/officeart/2008/layout/HexagonCluster"/>
    <dgm:cxn modelId="{75C09BC1-61F8-454D-8740-68E9182CE1D1}" type="presOf" srcId="{AD94BA5B-6C93-442D-927A-856C92878C7D}" destId="{ED12F119-1DA8-4EAB-815C-03D30802CC40}" srcOrd="0" destOrd="0" presId="urn:microsoft.com/office/officeart/2008/layout/HexagonCluster"/>
    <dgm:cxn modelId="{13E33CDA-EEE4-4C21-B491-CF1BBC1BAD4A}" srcId="{A02525F9-2C77-4153-B86F-64A0B4E46AF5}" destId="{E6BF4001-8B6C-4A45-8FEA-9F9B8B0E766D}" srcOrd="1" destOrd="0" parTransId="{5D0B0950-FDB4-4220-8EBF-0CD83DA510F6}" sibTransId="{2D6BCACF-D2B9-4C9A-A630-5AD44CA1922C}"/>
    <dgm:cxn modelId="{11DD46DD-D9F9-41BB-AF83-A77CC6C22A76}" type="presOf" srcId="{2D6BCACF-D2B9-4C9A-A630-5AD44CA1922C}" destId="{3098E621-AF57-4E6F-BC9C-93C8E2871025}" srcOrd="0" destOrd="0" presId="urn:microsoft.com/office/officeart/2008/layout/HexagonCluster"/>
    <dgm:cxn modelId="{D62CD3E1-1C1E-4A4B-82FB-1FAD2BD058DA}" type="presOf" srcId="{DA48401C-1862-494D-A1BC-BED83C3E51B8}" destId="{F6B27A65-2CBF-4454-9F3A-4D72C11D78F8}" srcOrd="0" destOrd="0" presId="urn:microsoft.com/office/officeart/2008/layout/HexagonCluster"/>
    <dgm:cxn modelId="{68F0BAF8-C30B-4DDC-BAF6-462C61E98558}" type="presOf" srcId="{A02525F9-2C77-4153-B86F-64A0B4E46AF5}" destId="{290D7061-5196-4B26-95D3-97C8EC648395}" srcOrd="0" destOrd="0" presId="urn:microsoft.com/office/officeart/2008/layout/HexagonCluster"/>
    <dgm:cxn modelId="{19D21E56-A2B9-41C2-A1ED-8A25AA10253D}" type="presParOf" srcId="{290D7061-5196-4B26-95D3-97C8EC648395}" destId="{61AEB17C-6B76-485E-A5C9-06F606D15E53}" srcOrd="0" destOrd="0" presId="urn:microsoft.com/office/officeart/2008/layout/HexagonCluster"/>
    <dgm:cxn modelId="{7F12A2EF-BFB9-4F8A-9E12-DAE31E1420BE}" type="presParOf" srcId="{61AEB17C-6B76-485E-A5C9-06F606D15E53}" destId="{548CA352-21D5-4FB4-9895-5D7794CB81A2}" srcOrd="0" destOrd="0" presId="urn:microsoft.com/office/officeart/2008/layout/HexagonCluster"/>
    <dgm:cxn modelId="{D9341DF6-82A4-41B5-A4BC-044A9B27E42E}" type="presParOf" srcId="{290D7061-5196-4B26-95D3-97C8EC648395}" destId="{856C3B10-268D-44BB-B71E-9C0D0170DBB0}" srcOrd="1" destOrd="0" presId="urn:microsoft.com/office/officeart/2008/layout/HexagonCluster"/>
    <dgm:cxn modelId="{5528E728-4679-437A-ACAE-ED68217E0F31}" type="presParOf" srcId="{856C3B10-268D-44BB-B71E-9C0D0170DBB0}" destId="{4C891C83-8843-43AF-881C-AE2B8900136B}" srcOrd="0" destOrd="0" presId="urn:microsoft.com/office/officeart/2008/layout/HexagonCluster"/>
    <dgm:cxn modelId="{E25D519A-CDF5-4BA1-82DA-0DC66C018DCD}" type="presParOf" srcId="{290D7061-5196-4B26-95D3-97C8EC648395}" destId="{28503625-5749-46F2-B57D-24B6FE585102}" srcOrd="2" destOrd="0" presId="urn:microsoft.com/office/officeart/2008/layout/HexagonCluster"/>
    <dgm:cxn modelId="{450668B8-CC51-40DB-A843-ADE06AD825FE}" type="presParOf" srcId="{28503625-5749-46F2-B57D-24B6FE585102}" destId="{F9E3F4E3-E21D-45C6-B85B-55E9BDD6CC18}" srcOrd="0" destOrd="0" presId="urn:microsoft.com/office/officeart/2008/layout/HexagonCluster"/>
    <dgm:cxn modelId="{EAE36409-B368-4EDC-95EB-A171CFD06EB2}" type="presParOf" srcId="{290D7061-5196-4B26-95D3-97C8EC648395}" destId="{293B6727-5313-47BC-8A8D-76422B6B72F2}" srcOrd="3" destOrd="0" presId="urn:microsoft.com/office/officeart/2008/layout/HexagonCluster"/>
    <dgm:cxn modelId="{BA79773F-3D92-48C6-83F1-95E3F0ED20CF}" type="presParOf" srcId="{293B6727-5313-47BC-8A8D-76422B6B72F2}" destId="{63272039-F6D9-49F5-9290-CDDAA602AF47}" srcOrd="0" destOrd="0" presId="urn:microsoft.com/office/officeart/2008/layout/HexagonCluster"/>
    <dgm:cxn modelId="{53708B34-EE58-4617-84CB-76D27472C746}" type="presParOf" srcId="{290D7061-5196-4B26-95D3-97C8EC648395}" destId="{5561C126-FFFA-4AD1-923A-1BA989D1A125}" srcOrd="4" destOrd="0" presId="urn:microsoft.com/office/officeart/2008/layout/HexagonCluster"/>
    <dgm:cxn modelId="{99443869-9CCF-4B3C-AA4F-B8AD7138C19F}" type="presParOf" srcId="{5561C126-FFFA-4AD1-923A-1BA989D1A125}" destId="{FBD22BC2-1AA7-4677-BE1C-AFA652AADEEE}" srcOrd="0" destOrd="0" presId="urn:microsoft.com/office/officeart/2008/layout/HexagonCluster"/>
    <dgm:cxn modelId="{9EFF1B2E-86A1-4977-B6D8-0A90C8503BBB}" type="presParOf" srcId="{290D7061-5196-4B26-95D3-97C8EC648395}" destId="{1D51A707-2033-4F4F-A448-259470FA0236}" srcOrd="5" destOrd="0" presId="urn:microsoft.com/office/officeart/2008/layout/HexagonCluster"/>
    <dgm:cxn modelId="{6E8AE185-F38C-4CBD-9265-ADCB8A12D3F0}" type="presParOf" srcId="{1D51A707-2033-4F4F-A448-259470FA0236}" destId="{5879B375-EBC2-43A3-817F-A2FE58931D01}" srcOrd="0" destOrd="0" presId="urn:microsoft.com/office/officeart/2008/layout/HexagonCluster"/>
    <dgm:cxn modelId="{E4750A3C-A366-4F69-A40E-CD7FF64D83C5}" type="presParOf" srcId="{290D7061-5196-4B26-95D3-97C8EC648395}" destId="{44127ACE-E6D3-4B3F-8EF9-9E068F5E4812}" srcOrd="6" destOrd="0" presId="urn:microsoft.com/office/officeart/2008/layout/HexagonCluster"/>
    <dgm:cxn modelId="{70683BAF-C963-41E8-A7A4-6523EC673F75}" type="presParOf" srcId="{44127ACE-E6D3-4B3F-8EF9-9E068F5E4812}" destId="{3098E621-AF57-4E6F-BC9C-93C8E2871025}" srcOrd="0" destOrd="0" presId="urn:microsoft.com/office/officeart/2008/layout/HexagonCluster"/>
    <dgm:cxn modelId="{AE2643B2-CA56-41E6-9120-7D5B39C61A75}" type="presParOf" srcId="{290D7061-5196-4B26-95D3-97C8EC648395}" destId="{F71C70AA-4195-4D61-9108-170E0E525C46}" srcOrd="7" destOrd="0" presId="urn:microsoft.com/office/officeart/2008/layout/HexagonCluster"/>
    <dgm:cxn modelId="{437A3A04-B3F2-49F3-8A32-9E4C509AF865}" type="presParOf" srcId="{F71C70AA-4195-4D61-9108-170E0E525C46}" destId="{075792B2-7938-4015-9787-2D0BD9A2F1C4}" srcOrd="0" destOrd="0" presId="urn:microsoft.com/office/officeart/2008/layout/HexagonCluster"/>
    <dgm:cxn modelId="{9DC81C21-C8E0-438D-9048-EE0124E52F20}" type="presParOf" srcId="{290D7061-5196-4B26-95D3-97C8EC648395}" destId="{BA1922B9-C072-46FE-A7EC-B28E285A2349}" srcOrd="8" destOrd="0" presId="urn:microsoft.com/office/officeart/2008/layout/HexagonCluster"/>
    <dgm:cxn modelId="{626250DE-2FB8-4EDF-A9E7-DB12D75B7A18}" type="presParOf" srcId="{BA1922B9-C072-46FE-A7EC-B28E285A2349}" destId="{76E37E0C-455A-4182-B412-C8E2BF5733A1}" srcOrd="0" destOrd="0" presId="urn:microsoft.com/office/officeart/2008/layout/HexagonCluster"/>
    <dgm:cxn modelId="{17A847A3-8E3B-4DCA-8391-FCE8E14323D0}" type="presParOf" srcId="{290D7061-5196-4B26-95D3-97C8EC648395}" destId="{E27D3130-A58F-4839-AAFB-77F0C5E70F08}" srcOrd="9" destOrd="0" presId="urn:microsoft.com/office/officeart/2008/layout/HexagonCluster"/>
    <dgm:cxn modelId="{6E8F1CBC-A557-4F45-88B4-440A0BFEB4B7}" type="presParOf" srcId="{E27D3130-A58F-4839-AAFB-77F0C5E70F08}" destId="{0CA9EAC8-5728-4A2F-BB87-88B0DBF0B6EC}" srcOrd="0" destOrd="0" presId="urn:microsoft.com/office/officeart/2008/layout/HexagonCluster"/>
    <dgm:cxn modelId="{14FFCBDC-B333-44B2-9BFC-927D606269FB}" type="presParOf" srcId="{290D7061-5196-4B26-95D3-97C8EC648395}" destId="{E70B7386-72C7-4157-BE10-3DD8B7E21654}" srcOrd="10" destOrd="0" presId="urn:microsoft.com/office/officeart/2008/layout/HexagonCluster"/>
    <dgm:cxn modelId="{44E56D3C-3F1E-404C-8FB8-0511B4E70AE8}" type="presParOf" srcId="{E70B7386-72C7-4157-BE10-3DD8B7E21654}" destId="{ED12F119-1DA8-4EAB-815C-03D30802CC40}" srcOrd="0" destOrd="0" presId="urn:microsoft.com/office/officeart/2008/layout/HexagonCluster"/>
    <dgm:cxn modelId="{0DD31664-7913-496E-A5E2-BC780BD468EA}" type="presParOf" srcId="{290D7061-5196-4B26-95D3-97C8EC648395}" destId="{8F0A88BF-2131-4E07-AA20-E65E50E2E24B}" srcOrd="11" destOrd="0" presId="urn:microsoft.com/office/officeart/2008/layout/HexagonCluster"/>
    <dgm:cxn modelId="{0965E016-FD82-4D53-B586-A1BE572E0610}" type="presParOf" srcId="{8F0A88BF-2131-4E07-AA20-E65E50E2E24B}" destId="{D13C87B8-92AE-41F4-8FA5-2352AF651F32}" srcOrd="0" destOrd="0" presId="urn:microsoft.com/office/officeart/2008/layout/HexagonCluster"/>
    <dgm:cxn modelId="{CC4F53E5-03C6-433E-AE35-4C5FA4DC4711}" type="presParOf" srcId="{290D7061-5196-4B26-95D3-97C8EC648395}" destId="{48B6C259-2D45-40F3-8F2C-AFB5DD93D35B}" srcOrd="12" destOrd="0" presId="urn:microsoft.com/office/officeart/2008/layout/HexagonCluster"/>
    <dgm:cxn modelId="{05EFD0A3-88CF-43E4-94EB-493E93C3EB0F}" type="presParOf" srcId="{48B6C259-2D45-40F3-8F2C-AFB5DD93D35B}" destId="{F6B27A65-2CBF-4454-9F3A-4D72C11D78F8}" srcOrd="0" destOrd="0" presId="urn:microsoft.com/office/officeart/2008/layout/HexagonCluster"/>
    <dgm:cxn modelId="{4DF9812A-826C-49D0-9768-5025C5D35D1C}" type="presParOf" srcId="{290D7061-5196-4B26-95D3-97C8EC648395}" destId="{5C5058EF-A36F-4C33-BF7C-CC2CE4798694}" srcOrd="13" destOrd="0" presId="urn:microsoft.com/office/officeart/2008/layout/HexagonCluster"/>
    <dgm:cxn modelId="{8BDF7DDB-4369-4401-9584-311F1EC700C9}" type="presParOf" srcId="{5C5058EF-A36F-4C33-BF7C-CC2CE4798694}" destId="{5E7FB363-9702-448B-AF1E-08C7DBBD12F1}" srcOrd="0" destOrd="0" presId="urn:microsoft.com/office/officeart/2008/layout/HexagonCluster"/>
    <dgm:cxn modelId="{677023C2-89DD-4A4C-B80A-EC8F3D575F62}" type="presParOf" srcId="{290D7061-5196-4B26-95D3-97C8EC648395}" destId="{D332F22D-173F-4715-8AB2-F9FD70D80B54}" srcOrd="14" destOrd="0" presId="urn:microsoft.com/office/officeart/2008/layout/HexagonCluster"/>
    <dgm:cxn modelId="{A16BF248-D8BA-4E2C-AC31-414B1B83BC18}" type="presParOf" srcId="{D332F22D-173F-4715-8AB2-F9FD70D80B54}" destId="{A7E793DC-3F5A-4542-903C-BE90224BC06E}" srcOrd="0" destOrd="0" presId="urn:microsoft.com/office/officeart/2008/layout/HexagonCluster"/>
    <dgm:cxn modelId="{9315B858-0548-4E43-BEE9-430CF41EA525}" type="presParOf" srcId="{290D7061-5196-4B26-95D3-97C8EC648395}" destId="{F824D7B3-3A3C-4582-A63E-D58233B23D39}" srcOrd="15" destOrd="0" presId="urn:microsoft.com/office/officeart/2008/layout/HexagonCluster"/>
    <dgm:cxn modelId="{DD0614B8-5829-467B-AEBE-4E853B73817B}" type="presParOf" srcId="{F824D7B3-3A3C-4582-A63E-D58233B23D39}" destId="{CB06DB98-40D1-41F8-B669-53B143F2248E}" srcOrd="0" destOrd="0" presId="urn:microsoft.com/office/officeart/2008/layout/HexagonCluster"/>
    <dgm:cxn modelId="{675CF459-5F09-4246-BA32-F5886F2C2483}" type="presParOf" srcId="{290D7061-5196-4B26-95D3-97C8EC648395}" destId="{332AAA22-F081-470E-B3B0-6F82903CFFDF}" srcOrd="16" destOrd="0" presId="urn:microsoft.com/office/officeart/2008/layout/HexagonCluster"/>
    <dgm:cxn modelId="{1E65FE52-AAAF-4018-B2A7-31BB0245B024}" type="presParOf" srcId="{332AAA22-F081-470E-B3B0-6F82903CFFDF}" destId="{D5EFF142-8772-4FB8-B5E6-1094AFC042F5}" srcOrd="0" destOrd="0" presId="urn:microsoft.com/office/officeart/2008/layout/HexagonCluster"/>
    <dgm:cxn modelId="{301BB3B5-EE9E-42B0-A584-CEBA301BD09D}" type="presParOf" srcId="{290D7061-5196-4B26-95D3-97C8EC648395}" destId="{CFDA9C43-0666-4790-822A-BBB8854C1BF4}" srcOrd="17" destOrd="0" presId="urn:microsoft.com/office/officeart/2008/layout/HexagonCluster"/>
    <dgm:cxn modelId="{5AE26F52-7727-4DEA-87D9-FF6A952B254B}" type="presParOf" srcId="{CFDA9C43-0666-4790-822A-BBB8854C1BF4}" destId="{27064A82-70D8-49F4-98DE-BC8D685A2329}" srcOrd="0" destOrd="0" presId="urn:microsoft.com/office/officeart/2008/layout/HexagonCluster"/>
    <dgm:cxn modelId="{DB34B82B-A6AD-4366-A88E-171CC746DCA9}" type="presParOf" srcId="{290D7061-5196-4B26-95D3-97C8EC648395}" destId="{E3CEFD1B-89CA-4150-AA76-DDB86152B7BE}" srcOrd="18" destOrd="0" presId="urn:microsoft.com/office/officeart/2008/layout/HexagonCluster"/>
    <dgm:cxn modelId="{D779A6AD-FD8A-4B98-90E5-4B9A5C3F1C75}" type="presParOf" srcId="{E3CEFD1B-89CA-4150-AA76-DDB86152B7BE}" destId="{80F998D4-DAE9-40F1-9BC1-A36EB66A5018}" srcOrd="0" destOrd="0" presId="urn:microsoft.com/office/officeart/2008/layout/HexagonCluster"/>
    <dgm:cxn modelId="{C53F974A-72A4-4CF4-B8B6-CCD14DE39F89}" type="presParOf" srcId="{290D7061-5196-4B26-95D3-97C8EC648395}" destId="{2CE31549-1597-4090-AA59-53D9C3314BA4}" srcOrd="19" destOrd="0" presId="urn:microsoft.com/office/officeart/2008/layout/HexagonCluster"/>
    <dgm:cxn modelId="{D13B07ED-CF37-4D75-AEA6-5FD719091BC9}" type="presParOf" srcId="{2CE31549-1597-4090-AA59-53D9C3314BA4}" destId="{450E4B94-F248-419A-9704-19BDD5605E3B}" srcOrd="0" destOrd="0" presId="urn:microsoft.com/office/officeart/2008/layout/HexagonCluster"/>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BF761-7405-41A9-9A82-4309FA8076E7}"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en-AU"/>
        </a:p>
      </dgm:t>
    </dgm:pt>
    <dgm:pt modelId="{BAD77024-7EB3-4AA0-A7DA-2D228214CB1B}">
      <dgm:prSet phldrT="[Text]" custT="1"/>
      <dgm:spPr/>
      <dgm:t>
        <a:bodyPr/>
        <a:lstStyle/>
        <a:p>
          <a:r>
            <a:rPr lang="en-AU" sz="1800" b="1" dirty="0">
              <a:solidFill>
                <a:schemeClr val="tx1"/>
              </a:solidFill>
            </a:rPr>
            <a:t>SCU</a:t>
          </a:r>
        </a:p>
        <a:p>
          <a:r>
            <a:rPr lang="en-AU" sz="1800" b="1" dirty="0">
              <a:solidFill>
                <a:schemeClr val="tx1"/>
              </a:solidFill>
            </a:rPr>
            <a:t>17,729</a:t>
          </a:r>
        </a:p>
      </dgm:t>
    </dgm:pt>
    <dgm:pt modelId="{8A7BB2F9-64A0-4AEE-9E2E-C9A647E4B3A0}" type="parTrans" cxnId="{B6AA18A0-40D7-4B5B-B739-0EE5C3C3CA05}">
      <dgm:prSet/>
      <dgm:spPr/>
      <dgm:t>
        <a:bodyPr/>
        <a:lstStyle/>
        <a:p>
          <a:endParaRPr lang="en-AU" sz="1800" b="1"/>
        </a:p>
      </dgm:t>
    </dgm:pt>
    <dgm:pt modelId="{90842788-A5B2-4840-9EE7-76EC27B4049F}" type="sibTrans" cxnId="{B6AA18A0-40D7-4B5B-B739-0EE5C3C3CA05}">
      <dgm:prSet/>
      <dgm:spPr/>
      <dgm:t>
        <a:bodyPr/>
        <a:lstStyle/>
        <a:p>
          <a:endParaRPr lang="en-AU" sz="1800" b="1"/>
        </a:p>
      </dgm:t>
    </dgm:pt>
    <dgm:pt modelId="{EA1F3156-A465-4E96-895E-CE9B97E89E5D}">
      <dgm:prSet phldrT="[Text]" custT="1"/>
      <dgm:spPr/>
      <dgm:t>
        <a:bodyPr/>
        <a:lstStyle/>
        <a:p>
          <a:r>
            <a:rPr lang="en-AU" sz="1800" b="1" dirty="0"/>
            <a:t>Lismore</a:t>
          </a:r>
        </a:p>
      </dgm:t>
    </dgm:pt>
    <dgm:pt modelId="{89812DAF-3F03-4566-B4E9-39605BA3948E}" type="parTrans" cxnId="{6E726F50-AD25-4BAC-9CCF-71E8E9A66EF0}">
      <dgm:prSet custT="1">
        <dgm:style>
          <a:lnRef idx="0">
            <a:scrgbClr r="0" g="0" b="0"/>
          </a:lnRef>
          <a:fillRef idx="0">
            <a:scrgbClr r="0" g="0" b="0"/>
          </a:fillRef>
          <a:effectRef idx="0">
            <a:scrgbClr r="0" g="0" b="0"/>
          </a:effectRef>
          <a:fontRef idx="minor">
            <a:schemeClr val="tx1"/>
          </a:fontRef>
        </dgm:style>
      </dgm:prSet>
      <dgm:spPr>
        <a:ln w="19050" cap="flat" cmpd="sng" algn="ctr">
          <a:solidFill>
            <a:schemeClr val="accent3"/>
          </a:solidFill>
          <a:prstDash val="solid"/>
          <a:round/>
          <a:headEnd type="arrow" w="med" len="med"/>
          <a:tailEnd type="none" w="med" len="med"/>
        </a:ln>
      </dgm:spPr>
      <dgm:t>
        <a:bodyPr/>
        <a:lstStyle/>
        <a:p>
          <a:endParaRPr lang="en-AU" sz="1800" b="1"/>
        </a:p>
      </dgm:t>
    </dgm:pt>
    <dgm:pt modelId="{2EC5B7DB-153A-4B2A-9D19-07054F521A39}" type="sibTrans" cxnId="{6E726F50-AD25-4BAC-9CCF-71E8E9A66EF0}">
      <dgm:prSet/>
      <dgm:spPr/>
      <dgm:t>
        <a:bodyPr/>
        <a:lstStyle/>
        <a:p>
          <a:endParaRPr lang="en-AU" sz="1800" b="1"/>
        </a:p>
      </dgm:t>
    </dgm:pt>
    <dgm:pt modelId="{2538D19B-A81B-4824-B448-11AC365DE8E8}">
      <dgm:prSet phldrT="[Text]" custT="1"/>
      <dgm:spPr/>
      <dgm:t>
        <a:bodyPr/>
        <a:lstStyle/>
        <a:p>
          <a:r>
            <a:rPr lang="en-AU" sz="1800" b="1" dirty="0"/>
            <a:t>Gold Coast</a:t>
          </a:r>
        </a:p>
      </dgm:t>
    </dgm:pt>
    <dgm:pt modelId="{E12676AA-1D16-4BF2-A2B2-5DC38FE63E9A}" type="parTrans" cxnId="{A118F9ED-C000-4084-BE45-F47CC2DACFD1}">
      <dgm:prSet custT="1">
        <dgm:style>
          <a:lnRef idx="0">
            <a:scrgbClr r="0" g="0" b="0"/>
          </a:lnRef>
          <a:fillRef idx="0">
            <a:scrgbClr r="0" g="0" b="0"/>
          </a:fillRef>
          <a:effectRef idx="0">
            <a:scrgbClr r="0" g="0" b="0"/>
          </a:effectRef>
          <a:fontRef idx="minor">
            <a:schemeClr val="tx1"/>
          </a:fontRef>
        </dgm:style>
      </dgm:prSet>
      <dgm:spPr>
        <a:ln w="19050" cap="flat" cmpd="sng" algn="ctr">
          <a:solidFill>
            <a:schemeClr val="accent3"/>
          </a:solidFill>
          <a:prstDash val="solid"/>
          <a:round/>
          <a:headEnd type="arrow" w="med" len="med"/>
          <a:tailEnd type="none" w="med" len="med"/>
        </a:ln>
      </dgm:spPr>
      <dgm:t>
        <a:bodyPr/>
        <a:lstStyle/>
        <a:p>
          <a:endParaRPr lang="en-AU" sz="1800" b="1"/>
        </a:p>
      </dgm:t>
    </dgm:pt>
    <dgm:pt modelId="{DC641A3F-2B52-4F2A-84DA-D48C34E8C1A5}" type="sibTrans" cxnId="{A118F9ED-C000-4084-BE45-F47CC2DACFD1}">
      <dgm:prSet/>
      <dgm:spPr/>
      <dgm:t>
        <a:bodyPr/>
        <a:lstStyle/>
        <a:p>
          <a:endParaRPr lang="en-AU" sz="1800" b="1"/>
        </a:p>
      </dgm:t>
    </dgm:pt>
    <dgm:pt modelId="{EB77A780-5D25-4E1D-8F5E-E01584007433}">
      <dgm:prSet phldrT="[Text]" custT="1"/>
      <dgm:spPr/>
      <dgm:t>
        <a:bodyPr/>
        <a:lstStyle/>
        <a:p>
          <a:r>
            <a:rPr lang="en-AU" sz="1800" b="1" dirty="0"/>
            <a:t>Coffs Harbour </a:t>
          </a:r>
        </a:p>
      </dgm:t>
    </dgm:pt>
    <dgm:pt modelId="{43EB3AC0-B096-47C5-B42C-86ED1A6CFBD7}" type="parTrans" cxnId="{4E4879B9-4C21-4806-A83D-E67A01CA3DEB}">
      <dgm:prSet custT="1">
        <dgm:style>
          <a:lnRef idx="0">
            <a:scrgbClr r="0" g="0" b="0"/>
          </a:lnRef>
          <a:fillRef idx="0">
            <a:scrgbClr r="0" g="0" b="0"/>
          </a:fillRef>
          <a:effectRef idx="0">
            <a:scrgbClr r="0" g="0" b="0"/>
          </a:effectRef>
          <a:fontRef idx="minor">
            <a:schemeClr val="tx1"/>
          </a:fontRef>
        </dgm:style>
      </dgm:prSet>
      <dgm:spPr>
        <a:ln w="19050" cap="flat" cmpd="sng" algn="ctr">
          <a:solidFill>
            <a:schemeClr val="accent3"/>
          </a:solidFill>
          <a:prstDash val="solid"/>
          <a:round/>
          <a:headEnd type="arrow" w="med" len="med"/>
          <a:tailEnd type="none" w="med" len="med"/>
        </a:ln>
      </dgm:spPr>
      <dgm:t>
        <a:bodyPr/>
        <a:lstStyle/>
        <a:p>
          <a:endParaRPr lang="en-AU" sz="1800" b="1"/>
        </a:p>
      </dgm:t>
    </dgm:pt>
    <dgm:pt modelId="{2149E261-1987-4035-85BC-CFAFCEACB944}" type="sibTrans" cxnId="{4E4879B9-4C21-4806-A83D-E67A01CA3DEB}">
      <dgm:prSet/>
      <dgm:spPr/>
      <dgm:t>
        <a:bodyPr/>
        <a:lstStyle/>
        <a:p>
          <a:endParaRPr lang="en-AU" sz="1800" b="1"/>
        </a:p>
      </dgm:t>
    </dgm:pt>
    <dgm:pt modelId="{271DF76E-6347-4451-9EEB-A67E203442BA}">
      <dgm:prSet phldrT="[Text]" custT="1"/>
      <dgm:spPr/>
      <dgm:t>
        <a:bodyPr/>
        <a:lstStyle/>
        <a:p>
          <a:endParaRPr lang="en-AU" sz="1800" b="1" dirty="0"/>
        </a:p>
      </dgm:t>
    </dgm:pt>
    <dgm:pt modelId="{BCAB4486-DEBA-4A37-961B-5FED23535108}" type="parTrans" cxnId="{714EDF94-DB32-4699-B43E-3F21ABC8890E}">
      <dgm:prSet custT="1">
        <dgm:style>
          <a:lnRef idx="0">
            <a:scrgbClr r="0" g="0" b="0"/>
          </a:lnRef>
          <a:fillRef idx="0">
            <a:scrgbClr r="0" g="0" b="0"/>
          </a:fillRef>
          <a:effectRef idx="0">
            <a:scrgbClr r="0" g="0" b="0"/>
          </a:effectRef>
          <a:fontRef idx="minor">
            <a:schemeClr val="tx1"/>
          </a:fontRef>
        </dgm:style>
      </dgm:prSet>
      <dgm:spPr>
        <a:ln w="19050" cap="flat" cmpd="sng" algn="ctr">
          <a:solidFill>
            <a:schemeClr val="accent3"/>
          </a:solidFill>
          <a:prstDash val="solid"/>
          <a:round/>
          <a:headEnd type="arrow" w="med" len="med"/>
          <a:tailEnd type="none" w="med" len="med"/>
        </a:ln>
      </dgm:spPr>
      <dgm:t>
        <a:bodyPr/>
        <a:lstStyle/>
        <a:p>
          <a:endParaRPr lang="en-AU" sz="1800" b="1"/>
        </a:p>
      </dgm:t>
    </dgm:pt>
    <dgm:pt modelId="{02C02C19-D18F-4762-BA8A-383C17DEA06A}" type="sibTrans" cxnId="{714EDF94-DB32-4699-B43E-3F21ABC8890E}">
      <dgm:prSet/>
      <dgm:spPr/>
      <dgm:t>
        <a:bodyPr/>
        <a:lstStyle/>
        <a:p>
          <a:endParaRPr lang="en-AU" sz="1800" b="1"/>
        </a:p>
      </dgm:t>
    </dgm:pt>
    <dgm:pt modelId="{2F3B5A78-F48B-43B9-A501-B140B7CE61B4}">
      <dgm:prSet phldrT="[Text]" custT="1"/>
      <dgm:spPr/>
      <dgm:t>
        <a:bodyPr/>
        <a:lstStyle/>
        <a:p>
          <a:r>
            <a:rPr lang="en-AU" sz="1800" b="1" dirty="0"/>
            <a:t>Sydney</a:t>
          </a:r>
        </a:p>
      </dgm:t>
    </dgm:pt>
    <dgm:pt modelId="{1C5912C8-EEEB-43AE-A1AA-E2B2325077B9}" type="parTrans" cxnId="{505D05E7-FAE2-4C6B-B58A-3581CB3C3CF4}">
      <dgm:prSet custT="1">
        <dgm:style>
          <a:lnRef idx="0">
            <a:scrgbClr r="0" g="0" b="0"/>
          </a:lnRef>
          <a:fillRef idx="0">
            <a:scrgbClr r="0" g="0" b="0"/>
          </a:fillRef>
          <a:effectRef idx="0">
            <a:scrgbClr r="0" g="0" b="0"/>
          </a:effectRef>
          <a:fontRef idx="minor">
            <a:schemeClr val="tx1"/>
          </a:fontRef>
        </dgm:style>
      </dgm:prSet>
      <dgm:spPr>
        <a:ln w="19050" cap="flat" cmpd="sng" algn="ctr">
          <a:solidFill>
            <a:schemeClr val="accent3"/>
          </a:solidFill>
          <a:prstDash val="solid"/>
          <a:round/>
          <a:headEnd type="arrow" w="med" len="med"/>
          <a:tailEnd type="none" w="med" len="med"/>
        </a:ln>
      </dgm:spPr>
      <dgm:t>
        <a:bodyPr/>
        <a:lstStyle/>
        <a:p>
          <a:endParaRPr lang="en-AU" sz="1800" b="1"/>
        </a:p>
      </dgm:t>
    </dgm:pt>
    <dgm:pt modelId="{560EA18A-A5E0-4036-81EC-B345472020BC}" type="sibTrans" cxnId="{505D05E7-FAE2-4C6B-B58A-3581CB3C3CF4}">
      <dgm:prSet/>
      <dgm:spPr/>
      <dgm:t>
        <a:bodyPr/>
        <a:lstStyle/>
        <a:p>
          <a:endParaRPr lang="en-AU" sz="1800" b="1"/>
        </a:p>
      </dgm:t>
    </dgm:pt>
    <dgm:pt modelId="{ED259AD2-9A54-4662-BDBB-2F1DBE97FB1E}">
      <dgm:prSet phldrT="[Text]" custT="1"/>
      <dgm:spPr/>
      <dgm:t>
        <a:bodyPr/>
        <a:lstStyle/>
        <a:p>
          <a:endParaRPr lang="en-AU" sz="1800" b="1" dirty="0"/>
        </a:p>
      </dgm:t>
    </dgm:pt>
    <dgm:pt modelId="{70CAD110-A480-4D6C-987D-50FB959A52D2}" type="parTrans" cxnId="{585620A0-ED60-48E4-9C8B-7C017C9F3885}">
      <dgm:prSet custT="1">
        <dgm:style>
          <a:lnRef idx="0">
            <a:scrgbClr r="0" g="0" b="0"/>
          </a:lnRef>
          <a:fillRef idx="0">
            <a:scrgbClr r="0" g="0" b="0"/>
          </a:fillRef>
          <a:effectRef idx="0">
            <a:scrgbClr r="0" g="0" b="0"/>
          </a:effectRef>
          <a:fontRef idx="minor">
            <a:schemeClr val="tx1"/>
          </a:fontRef>
        </dgm:style>
      </dgm:prSet>
      <dgm:spPr>
        <a:ln w="19050" cap="flat" cmpd="sng" algn="ctr">
          <a:solidFill>
            <a:schemeClr val="accent3"/>
          </a:solidFill>
          <a:prstDash val="solid"/>
          <a:round/>
          <a:headEnd type="arrow" w="med" len="med"/>
          <a:tailEnd type="none" w="med" len="med"/>
        </a:ln>
      </dgm:spPr>
      <dgm:t>
        <a:bodyPr/>
        <a:lstStyle/>
        <a:p>
          <a:endParaRPr lang="en-AU" sz="1800" b="1"/>
        </a:p>
      </dgm:t>
    </dgm:pt>
    <dgm:pt modelId="{EFF98FC1-C1BC-4BF8-BD12-8238FCC2E3F6}" type="sibTrans" cxnId="{585620A0-ED60-48E4-9C8B-7C017C9F3885}">
      <dgm:prSet/>
      <dgm:spPr/>
      <dgm:t>
        <a:bodyPr/>
        <a:lstStyle/>
        <a:p>
          <a:endParaRPr lang="en-AU" sz="1800" b="1"/>
        </a:p>
      </dgm:t>
    </dgm:pt>
    <dgm:pt modelId="{C8CAE93B-C232-4B50-B8C9-D5B8F1E1B3ED}">
      <dgm:prSet phldrT="[Text]" custT="1"/>
      <dgm:spPr/>
      <dgm:t>
        <a:bodyPr/>
        <a:lstStyle/>
        <a:p>
          <a:r>
            <a:rPr lang="en-AU" sz="1800" b="1" dirty="0"/>
            <a:t>Hayman Island</a:t>
          </a:r>
        </a:p>
      </dgm:t>
    </dgm:pt>
    <dgm:pt modelId="{53972073-71E6-4726-8BEE-C7C20888C013}" type="parTrans" cxnId="{4444FE06-7E0F-4263-B73D-C0102D22C900}">
      <dgm:prSet custT="1">
        <dgm:style>
          <a:lnRef idx="0">
            <a:scrgbClr r="0" g="0" b="0"/>
          </a:lnRef>
          <a:fillRef idx="0">
            <a:scrgbClr r="0" g="0" b="0"/>
          </a:fillRef>
          <a:effectRef idx="0">
            <a:scrgbClr r="0" g="0" b="0"/>
          </a:effectRef>
          <a:fontRef idx="minor">
            <a:schemeClr val="tx1"/>
          </a:fontRef>
        </dgm:style>
      </dgm:prSet>
      <dgm:spPr>
        <a:ln w="19050" cap="flat" cmpd="sng" algn="ctr">
          <a:solidFill>
            <a:schemeClr val="accent3"/>
          </a:solidFill>
          <a:prstDash val="solid"/>
          <a:round/>
          <a:headEnd type="arrow" w="med" len="med"/>
          <a:tailEnd type="none" w="med" len="med"/>
        </a:ln>
      </dgm:spPr>
      <dgm:t>
        <a:bodyPr/>
        <a:lstStyle/>
        <a:p>
          <a:endParaRPr lang="en-AU" sz="1800" b="1"/>
        </a:p>
      </dgm:t>
    </dgm:pt>
    <dgm:pt modelId="{43E56680-18E1-4D67-A5D9-BD737DC2BFB6}" type="sibTrans" cxnId="{4444FE06-7E0F-4263-B73D-C0102D22C900}">
      <dgm:prSet/>
      <dgm:spPr/>
      <dgm:t>
        <a:bodyPr/>
        <a:lstStyle/>
        <a:p>
          <a:endParaRPr lang="en-AU" sz="1800" b="1"/>
        </a:p>
      </dgm:t>
    </dgm:pt>
    <dgm:pt modelId="{EB54CC2F-F8D4-4876-BF93-351C2E854058}">
      <dgm:prSet phldrT="[Text]" custT="1"/>
      <dgm:spPr/>
      <dgm:t>
        <a:bodyPr/>
        <a:lstStyle/>
        <a:p>
          <a:r>
            <a:rPr lang="en-AU" sz="1800" b="1" dirty="0"/>
            <a:t>Perth</a:t>
          </a:r>
        </a:p>
      </dgm:t>
    </dgm:pt>
    <dgm:pt modelId="{92A9CCD2-C284-4247-B5EA-791882C58500}" type="parTrans" cxnId="{926EF301-A1A6-4DC0-8E6C-EBEF379339B5}">
      <dgm:prSet custT="1">
        <dgm:style>
          <a:lnRef idx="0">
            <a:scrgbClr r="0" g="0" b="0"/>
          </a:lnRef>
          <a:fillRef idx="0">
            <a:scrgbClr r="0" g="0" b="0"/>
          </a:fillRef>
          <a:effectRef idx="0">
            <a:scrgbClr r="0" g="0" b="0"/>
          </a:effectRef>
          <a:fontRef idx="minor">
            <a:schemeClr val="tx1"/>
          </a:fontRef>
        </dgm:style>
      </dgm:prSet>
      <dgm:spPr>
        <a:ln w="19050" cap="flat" cmpd="sng" algn="ctr">
          <a:solidFill>
            <a:schemeClr val="accent3"/>
          </a:solidFill>
          <a:prstDash val="solid"/>
          <a:round/>
          <a:headEnd type="arrow" w="med" len="med"/>
          <a:tailEnd type="none" w="med" len="med"/>
        </a:ln>
      </dgm:spPr>
      <dgm:t>
        <a:bodyPr/>
        <a:lstStyle/>
        <a:p>
          <a:endParaRPr lang="en-AU" sz="1800" b="1"/>
        </a:p>
      </dgm:t>
    </dgm:pt>
    <dgm:pt modelId="{E8D161CA-44D6-4BCC-A7D8-2C6C574DA9E0}" type="sibTrans" cxnId="{926EF301-A1A6-4DC0-8E6C-EBEF379339B5}">
      <dgm:prSet/>
      <dgm:spPr/>
      <dgm:t>
        <a:bodyPr/>
        <a:lstStyle/>
        <a:p>
          <a:endParaRPr lang="en-AU" sz="1800" b="1"/>
        </a:p>
      </dgm:t>
    </dgm:pt>
    <dgm:pt modelId="{1A65603A-39B0-4F56-9A72-0DC5EF3DD04C}">
      <dgm:prSet phldrT="[Text]" custT="1"/>
      <dgm:spPr/>
      <dgm:t>
        <a:bodyPr/>
        <a:lstStyle/>
        <a:p>
          <a:r>
            <a:rPr lang="en-AU" sz="1800" b="1" dirty="0"/>
            <a:t>PNG</a:t>
          </a:r>
        </a:p>
      </dgm:t>
    </dgm:pt>
    <dgm:pt modelId="{75DD8BA4-34B1-4EB2-86C2-0492E22D07ED}" type="parTrans" cxnId="{7F17E394-CDD7-4CC7-A7A0-4186B2FBF66E}">
      <dgm:prSet custT="1">
        <dgm:style>
          <a:lnRef idx="0">
            <a:scrgbClr r="0" g="0" b="0"/>
          </a:lnRef>
          <a:fillRef idx="0">
            <a:scrgbClr r="0" g="0" b="0"/>
          </a:fillRef>
          <a:effectRef idx="0">
            <a:scrgbClr r="0" g="0" b="0"/>
          </a:effectRef>
          <a:fontRef idx="minor">
            <a:schemeClr val="tx1"/>
          </a:fontRef>
        </dgm:style>
      </dgm:prSet>
      <dgm:spPr>
        <a:ln w="19050" cap="flat" cmpd="sng" algn="ctr">
          <a:solidFill>
            <a:schemeClr val="accent3"/>
          </a:solidFill>
          <a:prstDash val="solid"/>
          <a:round/>
          <a:headEnd type="arrow" w="med" len="med"/>
          <a:tailEnd type="none" w="med" len="med"/>
        </a:ln>
      </dgm:spPr>
      <dgm:t>
        <a:bodyPr/>
        <a:lstStyle/>
        <a:p>
          <a:endParaRPr lang="en-AU" sz="1800" b="1"/>
        </a:p>
      </dgm:t>
    </dgm:pt>
    <dgm:pt modelId="{4F3E8832-8DA6-4626-BE21-C47595778F3A}" type="sibTrans" cxnId="{7F17E394-CDD7-4CC7-A7A0-4186B2FBF66E}">
      <dgm:prSet/>
      <dgm:spPr/>
      <dgm:t>
        <a:bodyPr/>
        <a:lstStyle/>
        <a:p>
          <a:endParaRPr lang="en-AU" sz="1800" b="1"/>
        </a:p>
      </dgm:t>
    </dgm:pt>
    <dgm:pt modelId="{CEA8DE17-0629-4080-AA79-EE3396D9C506}">
      <dgm:prSet phldrT="[Text]" custT="1"/>
      <dgm:spPr/>
      <dgm:t>
        <a:bodyPr/>
        <a:lstStyle/>
        <a:p>
          <a:r>
            <a:rPr lang="en-AU" sz="1800" b="1" dirty="0"/>
            <a:t>China</a:t>
          </a:r>
        </a:p>
      </dgm:t>
    </dgm:pt>
    <dgm:pt modelId="{4D9479D6-CE13-4A78-B7CE-8F60D4A12656}" type="parTrans" cxnId="{A55E6D18-2BC1-4F12-8083-0C66DEFDFF52}">
      <dgm:prSet custT="1">
        <dgm:style>
          <a:lnRef idx="0">
            <a:scrgbClr r="0" g="0" b="0"/>
          </a:lnRef>
          <a:fillRef idx="0">
            <a:scrgbClr r="0" g="0" b="0"/>
          </a:fillRef>
          <a:effectRef idx="0">
            <a:scrgbClr r="0" g="0" b="0"/>
          </a:effectRef>
          <a:fontRef idx="minor">
            <a:schemeClr val="tx1"/>
          </a:fontRef>
        </dgm:style>
      </dgm:prSet>
      <dgm:spPr>
        <a:ln w="19050" cap="flat" cmpd="sng" algn="ctr">
          <a:solidFill>
            <a:schemeClr val="accent3"/>
          </a:solidFill>
          <a:prstDash val="solid"/>
          <a:round/>
          <a:headEnd type="arrow" w="med" len="med"/>
          <a:tailEnd type="none" w="med" len="med"/>
        </a:ln>
      </dgm:spPr>
      <dgm:t>
        <a:bodyPr/>
        <a:lstStyle/>
        <a:p>
          <a:endParaRPr lang="en-AU" sz="1800" b="1"/>
        </a:p>
      </dgm:t>
    </dgm:pt>
    <dgm:pt modelId="{D6F6B258-5E87-4E70-AE82-A1525BEA7C43}" type="sibTrans" cxnId="{A55E6D18-2BC1-4F12-8083-0C66DEFDFF52}">
      <dgm:prSet/>
      <dgm:spPr/>
      <dgm:t>
        <a:bodyPr/>
        <a:lstStyle/>
        <a:p>
          <a:endParaRPr lang="en-AU" sz="1800" b="1"/>
        </a:p>
      </dgm:t>
    </dgm:pt>
    <dgm:pt modelId="{6DBFE577-B09D-4F8D-A076-8B3B85C77057}">
      <dgm:prSet phldrT="[Text]" custT="1"/>
      <dgm:spPr/>
      <dgm:t>
        <a:bodyPr/>
        <a:lstStyle/>
        <a:p>
          <a:r>
            <a:rPr lang="en-AU" sz="1800" b="1" dirty="0"/>
            <a:t>Online</a:t>
          </a:r>
        </a:p>
      </dgm:t>
    </dgm:pt>
    <dgm:pt modelId="{ECEFE325-9FF3-4504-A42D-3D640F9C8244}" type="parTrans" cxnId="{31DE897F-EB74-48A5-BB74-15E586FA4E77}">
      <dgm:prSet custT="1">
        <dgm:style>
          <a:lnRef idx="0">
            <a:scrgbClr r="0" g="0" b="0"/>
          </a:lnRef>
          <a:fillRef idx="0">
            <a:scrgbClr r="0" g="0" b="0"/>
          </a:fillRef>
          <a:effectRef idx="0">
            <a:scrgbClr r="0" g="0" b="0"/>
          </a:effectRef>
          <a:fontRef idx="minor">
            <a:schemeClr val="tx1"/>
          </a:fontRef>
        </dgm:style>
      </dgm:prSet>
      <dgm:spPr>
        <a:ln w="19050" cap="flat" cmpd="sng" algn="ctr">
          <a:solidFill>
            <a:schemeClr val="accent3"/>
          </a:solidFill>
          <a:prstDash val="solid"/>
          <a:round/>
          <a:headEnd type="arrow" w="med" len="med"/>
          <a:tailEnd type="none" w="med" len="med"/>
        </a:ln>
      </dgm:spPr>
      <dgm:t>
        <a:bodyPr/>
        <a:lstStyle/>
        <a:p>
          <a:endParaRPr lang="en-AU" sz="1800" b="1"/>
        </a:p>
      </dgm:t>
    </dgm:pt>
    <dgm:pt modelId="{341F9FD7-4E3F-4756-B263-827210112322}" type="sibTrans" cxnId="{31DE897F-EB74-48A5-BB74-15E586FA4E77}">
      <dgm:prSet/>
      <dgm:spPr/>
      <dgm:t>
        <a:bodyPr/>
        <a:lstStyle/>
        <a:p>
          <a:endParaRPr lang="en-AU" sz="1800" b="1"/>
        </a:p>
      </dgm:t>
    </dgm:pt>
    <dgm:pt modelId="{77D1D6FF-FB96-4CB5-87CE-2837716BD185}" type="pres">
      <dgm:prSet presAssocID="{78DBF761-7405-41A9-9A82-4309FA8076E7}" presName="cycle" presStyleCnt="0">
        <dgm:presLayoutVars>
          <dgm:chMax val="1"/>
          <dgm:dir/>
          <dgm:animLvl val="ctr"/>
          <dgm:resizeHandles val="exact"/>
        </dgm:presLayoutVars>
      </dgm:prSet>
      <dgm:spPr/>
    </dgm:pt>
    <dgm:pt modelId="{9B1243B7-1B5A-4ACD-AEC4-444B58E049E6}" type="pres">
      <dgm:prSet presAssocID="{BAD77024-7EB3-4AA0-A7DA-2D228214CB1B}" presName="centerShape" presStyleLbl="node0" presStyleIdx="0" presStyleCnt="1"/>
      <dgm:spPr/>
    </dgm:pt>
    <dgm:pt modelId="{B9B48EA8-CC12-4CC7-AB11-5695CBC6F980}" type="pres">
      <dgm:prSet presAssocID="{89812DAF-3F03-4566-B4E9-39605BA3948E}" presName="Name9" presStyleLbl="parChTrans1D2" presStyleIdx="0" presStyleCnt="11"/>
      <dgm:spPr/>
    </dgm:pt>
    <dgm:pt modelId="{E093F83B-44F6-4EAE-B0B7-DABA997F1600}" type="pres">
      <dgm:prSet presAssocID="{89812DAF-3F03-4566-B4E9-39605BA3948E}" presName="connTx" presStyleLbl="parChTrans1D2" presStyleIdx="0" presStyleCnt="11"/>
      <dgm:spPr/>
    </dgm:pt>
    <dgm:pt modelId="{8CF81113-583B-45F3-82A9-B0B2E5C5A564}" type="pres">
      <dgm:prSet presAssocID="{EA1F3156-A465-4E96-895E-CE9B97E89E5D}" presName="node" presStyleLbl="node1" presStyleIdx="0" presStyleCnt="11">
        <dgm:presLayoutVars>
          <dgm:bulletEnabled val="1"/>
        </dgm:presLayoutVars>
      </dgm:prSet>
      <dgm:spPr/>
    </dgm:pt>
    <dgm:pt modelId="{B5485462-A1E6-4CFF-85B0-0C79DE7A5371}" type="pres">
      <dgm:prSet presAssocID="{E12676AA-1D16-4BF2-A2B2-5DC38FE63E9A}" presName="Name9" presStyleLbl="parChTrans1D2" presStyleIdx="1" presStyleCnt="11"/>
      <dgm:spPr/>
    </dgm:pt>
    <dgm:pt modelId="{2467A753-7EF9-4949-AED2-E6FE99992621}" type="pres">
      <dgm:prSet presAssocID="{E12676AA-1D16-4BF2-A2B2-5DC38FE63E9A}" presName="connTx" presStyleLbl="parChTrans1D2" presStyleIdx="1" presStyleCnt="11"/>
      <dgm:spPr/>
    </dgm:pt>
    <dgm:pt modelId="{2F97BD05-CDBD-440F-8015-CEC6897F53AA}" type="pres">
      <dgm:prSet presAssocID="{2538D19B-A81B-4824-B448-11AC365DE8E8}" presName="node" presStyleLbl="node1" presStyleIdx="1" presStyleCnt="11">
        <dgm:presLayoutVars>
          <dgm:bulletEnabled val="1"/>
        </dgm:presLayoutVars>
      </dgm:prSet>
      <dgm:spPr/>
    </dgm:pt>
    <dgm:pt modelId="{C10D1F12-7D1A-4693-AC6C-231C00E1F391}" type="pres">
      <dgm:prSet presAssocID="{43EB3AC0-B096-47C5-B42C-86ED1A6CFBD7}" presName="Name9" presStyleLbl="parChTrans1D2" presStyleIdx="2" presStyleCnt="11"/>
      <dgm:spPr/>
    </dgm:pt>
    <dgm:pt modelId="{973E478D-E715-4DE8-B45F-FD81EE25C679}" type="pres">
      <dgm:prSet presAssocID="{43EB3AC0-B096-47C5-B42C-86ED1A6CFBD7}" presName="connTx" presStyleLbl="parChTrans1D2" presStyleIdx="2" presStyleCnt="11"/>
      <dgm:spPr/>
    </dgm:pt>
    <dgm:pt modelId="{B71E4753-8DA4-40D6-BEDE-31D129615306}" type="pres">
      <dgm:prSet presAssocID="{EB77A780-5D25-4E1D-8F5E-E01584007433}" presName="node" presStyleLbl="node1" presStyleIdx="2" presStyleCnt="11">
        <dgm:presLayoutVars>
          <dgm:bulletEnabled val="1"/>
        </dgm:presLayoutVars>
      </dgm:prSet>
      <dgm:spPr/>
    </dgm:pt>
    <dgm:pt modelId="{844A0AD2-6139-4BB9-9D78-FE4DC91ACEEB}" type="pres">
      <dgm:prSet presAssocID="{BCAB4486-DEBA-4A37-961B-5FED23535108}" presName="Name9" presStyleLbl="parChTrans1D2" presStyleIdx="3" presStyleCnt="11"/>
      <dgm:spPr/>
    </dgm:pt>
    <dgm:pt modelId="{B28504EF-4D77-4CB4-A226-734E732EBB24}" type="pres">
      <dgm:prSet presAssocID="{BCAB4486-DEBA-4A37-961B-5FED23535108}" presName="connTx" presStyleLbl="parChTrans1D2" presStyleIdx="3" presStyleCnt="11"/>
      <dgm:spPr/>
    </dgm:pt>
    <dgm:pt modelId="{0805BEAD-B8F7-4C44-B22F-3C52C5DDFECB}" type="pres">
      <dgm:prSet presAssocID="{271DF76E-6347-4451-9EEB-A67E203442BA}" presName="node" presStyleLbl="node1" presStyleIdx="3" presStyleCnt="11">
        <dgm:presLayoutVars>
          <dgm:bulletEnabled val="1"/>
        </dgm:presLayoutVars>
      </dgm:prSet>
      <dgm:spPr/>
    </dgm:pt>
    <dgm:pt modelId="{6F0944B8-5FBA-4775-B6BA-F2254E8AA39C}" type="pres">
      <dgm:prSet presAssocID="{1C5912C8-EEEB-43AE-A1AA-E2B2325077B9}" presName="Name9" presStyleLbl="parChTrans1D2" presStyleIdx="4" presStyleCnt="11"/>
      <dgm:spPr/>
    </dgm:pt>
    <dgm:pt modelId="{C6783B6B-1F2A-4953-B94B-D76E89CA657F}" type="pres">
      <dgm:prSet presAssocID="{1C5912C8-EEEB-43AE-A1AA-E2B2325077B9}" presName="connTx" presStyleLbl="parChTrans1D2" presStyleIdx="4" presStyleCnt="11"/>
      <dgm:spPr/>
    </dgm:pt>
    <dgm:pt modelId="{B1F5F056-0A22-404F-BC4B-24D15784BBBC}" type="pres">
      <dgm:prSet presAssocID="{2F3B5A78-F48B-43B9-A501-B140B7CE61B4}" presName="node" presStyleLbl="node1" presStyleIdx="4" presStyleCnt="11">
        <dgm:presLayoutVars>
          <dgm:bulletEnabled val="1"/>
        </dgm:presLayoutVars>
      </dgm:prSet>
      <dgm:spPr/>
    </dgm:pt>
    <dgm:pt modelId="{E61FFA58-2307-4AC8-B3F2-23E890D455A7}" type="pres">
      <dgm:prSet presAssocID="{70CAD110-A480-4D6C-987D-50FB959A52D2}" presName="Name9" presStyleLbl="parChTrans1D2" presStyleIdx="5" presStyleCnt="11"/>
      <dgm:spPr/>
    </dgm:pt>
    <dgm:pt modelId="{DA2A0D7C-2183-4250-B2A6-C7E63A6E4E01}" type="pres">
      <dgm:prSet presAssocID="{70CAD110-A480-4D6C-987D-50FB959A52D2}" presName="connTx" presStyleLbl="parChTrans1D2" presStyleIdx="5" presStyleCnt="11"/>
      <dgm:spPr/>
    </dgm:pt>
    <dgm:pt modelId="{409055B5-0C17-489A-A3F6-8DDF76292CCA}" type="pres">
      <dgm:prSet presAssocID="{ED259AD2-9A54-4662-BDBB-2F1DBE97FB1E}" presName="node" presStyleLbl="node1" presStyleIdx="5" presStyleCnt="11">
        <dgm:presLayoutVars>
          <dgm:bulletEnabled val="1"/>
        </dgm:presLayoutVars>
      </dgm:prSet>
      <dgm:spPr/>
    </dgm:pt>
    <dgm:pt modelId="{1A2FE86D-9435-44F2-BC27-4B9163283F5D}" type="pres">
      <dgm:prSet presAssocID="{53972073-71E6-4726-8BEE-C7C20888C013}" presName="Name9" presStyleLbl="parChTrans1D2" presStyleIdx="6" presStyleCnt="11"/>
      <dgm:spPr/>
    </dgm:pt>
    <dgm:pt modelId="{5DD522DC-61F9-4D22-A1C3-D4159318A57E}" type="pres">
      <dgm:prSet presAssocID="{53972073-71E6-4726-8BEE-C7C20888C013}" presName="connTx" presStyleLbl="parChTrans1D2" presStyleIdx="6" presStyleCnt="11"/>
      <dgm:spPr/>
    </dgm:pt>
    <dgm:pt modelId="{065038B0-943F-496D-ADD6-D474F955C2C9}" type="pres">
      <dgm:prSet presAssocID="{C8CAE93B-C232-4B50-B8C9-D5B8F1E1B3ED}" presName="node" presStyleLbl="node1" presStyleIdx="6" presStyleCnt="11">
        <dgm:presLayoutVars>
          <dgm:bulletEnabled val="1"/>
        </dgm:presLayoutVars>
      </dgm:prSet>
      <dgm:spPr/>
    </dgm:pt>
    <dgm:pt modelId="{47B32754-7C64-4967-8F80-F22B144A2028}" type="pres">
      <dgm:prSet presAssocID="{92A9CCD2-C284-4247-B5EA-791882C58500}" presName="Name9" presStyleLbl="parChTrans1D2" presStyleIdx="7" presStyleCnt="11"/>
      <dgm:spPr/>
    </dgm:pt>
    <dgm:pt modelId="{171060D8-FE67-4DD0-8535-14B398408E41}" type="pres">
      <dgm:prSet presAssocID="{92A9CCD2-C284-4247-B5EA-791882C58500}" presName="connTx" presStyleLbl="parChTrans1D2" presStyleIdx="7" presStyleCnt="11"/>
      <dgm:spPr/>
    </dgm:pt>
    <dgm:pt modelId="{3F695BF1-7229-470F-BB43-79599C36F002}" type="pres">
      <dgm:prSet presAssocID="{EB54CC2F-F8D4-4876-BF93-351C2E854058}" presName="node" presStyleLbl="node1" presStyleIdx="7" presStyleCnt="11">
        <dgm:presLayoutVars>
          <dgm:bulletEnabled val="1"/>
        </dgm:presLayoutVars>
      </dgm:prSet>
      <dgm:spPr/>
    </dgm:pt>
    <dgm:pt modelId="{243FF13D-7D75-4CF2-92B9-7509EA17D7D1}" type="pres">
      <dgm:prSet presAssocID="{75DD8BA4-34B1-4EB2-86C2-0492E22D07ED}" presName="Name9" presStyleLbl="parChTrans1D2" presStyleIdx="8" presStyleCnt="11"/>
      <dgm:spPr/>
    </dgm:pt>
    <dgm:pt modelId="{D00AAE62-7CC7-4B03-ABDF-08A4F71FF1D2}" type="pres">
      <dgm:prSet presAssocID="{75DD8BA4-34B1-4EB2-86C2-0492E22D07ED}" presName="connTx" presStyleLbl="parChTrans1D2" presStyleIdx="8" presStyleCnt="11"/>
      <dgm:spPr/>
    </dgm:pt>
    <dgm:pt modelId="{5C7922A0-EE05-4E96-B96E-EB2914EDA636}" type="pres">
      <dgm:prSet presAssocID="{1A65603A-39B0-4F56-9A72-0DC5EF3DD04C}" presName="node" presStyleLbl="node1" presStyleIdx="8" presStyleCnt="11">
        <dgm:presLayoutVars>
          <dgm:bulletEnabled val="1"/>
        </dgm:presLayoutVars>
      </dgm:prSet>
      <dgm:spPr/>
    </dgm:pt>
    <dgm:pt modelId="{45D1E87D-D454-40AF-8C50-367BF6BE5919}" type="pres">
      <dgm:prSet presAssocID="{4D9479D6-CE13-4A78-B7CE-8F60D4A12656}" presName="Name9" presStyleLbl="parChTrans1D2" presStyleIdx="9" presStyleCnt="11"/>
      <dgm:spPr/>
    </dgm:pt>
    <dgm:pt modelId="{BC8BEEC2-7839-4C69-8331-7F28E7DA3C2B}" type="pres">
      <dgm:prSet presAssocID="{4D9479D6-CE13-4A78-B7CE-8F60D4A12656}" presName="connTx" presStyleLbl="parChTrans1D2" presStyleIdx="9" presStyleCnt="11"/>
      <dgm:spPr/>
    </dgm:pt>
    <dgm:pt modelId="{0F51CF8D-D3A4-48CF-ACBB-C366FAF25690}" type="pres">
      <dgm:prSet presAssocID="{CEA8DE17-0629-4080-AA79-EE3396D9C506}" presName="node" presStyleLbl="node1" presStyleIdx="9" presStyleCnt="11">
        <dgm:presLayoutVars>
          <dgm:bulletEnabled val="1"/>
        </dgm:presLayoutVars>
      </dgm:prSet>
      <dgm:spPr/>
    </dgm:pt>
    <dgm:pt modelId="{E3AA0A4D-7EAD-44E5-B7EB-608796927295}" type="pres">
      <dgm:prSet presAssocID="{ECEFE325-9FF3-4504-A42D-3D640F9C8244}" presName="Name9" presStyleLbl="parChTrans1D2" presStyleIdx="10" presStyleCnt="11"/>
      <dgm:spPr/>
    </dgm:pt>
    <dgm:pt modelId="{3765AF96-3349-41CC-B487-2BF7ECF08AD1}" type="pres">
      <dgm:prSet presAssocID="{ECEFE325-9FF3-4504-A42D-3D640F9C8244}" presName="connTx" presStyleLbl="parChTrans1D2" presStyleIdx="10" presStyleCnt="11"/>
      <dgm:spPr/>
    </dgm:pt>
    <dgm:pt modelId="{4FCFCB23-1125-4995-8F05-FA33D645DF12}" type="pres">
      <dgm:prSet presAssocID="{6DBFE577-B09D-4F8D-A076-8B3B85C77057}" presName="node" presStyleLbl="node1" presStyleIdx="10" presStyleCnt="11">
        <dgm:presLayoutVars>
          <dgm:bulletEnabled val="1"/>
        </dgm:presLayoutVars>
      </dgm:prSet>
      <dgm:spPr/>
    </dgm:pt>
  </dgm:ptLst>
  <dgm:cxnLst>
    <dgm:cxn modelId="{926EF301-A1A6-4DC0-8E6C-EBEF379339B5}" srcId="{BAD77024-7EB3-4AA0-A7DA-2D228214CB1B}" destId="{EB54CC2F-F8D4-4876-BF93-351C2E854058}" srcOrd="7" destOrd="0" parTransId="{92A9CCD2-C284-4247-B5EA-791882C58500}" sibTransId="{E8D161CA-44D6-4BCC-A7D8-2C6C574DA9E0}"/>
    <dgm:cxn modelId="{31903E04-F7F2-45FB-A03A-E3103C33DAB0}" type="presOf" srcId="{ED259AD2-9A54-4662-BDBB-2F1DBE97FB1E}" destId="{409055B5-0C17-489A-A3F6-8DDF76292CCA}" srcOrd="0" destOrd="0" presId="urn:microsoft.com/office/officeart/2005/8/layout/radial1"/>
    <dgm:cxn modelId="{61481A06-4D6A-4E98-9A54-9C61CEE86827}" type="presOf" srcId="{4D9479D6-CE13-4A78-B7CE-8F60D4A12656}" destId="{BC8BEEC2-7839-4C69-8331-7F28E7DA3C2B}" srcOrd="1" destOrd="0" presId="urn:microsoft.com/office/officeart/2005/8/layout/radial1"/>
    <dgm:cxn modelId="{4444FE06-7E0F-4263-B73D-C0102D22C900}" srcId="{BAD77024-7EB3-4AA0-A7DA-2D228214CB1B}" destId="{C8CAE93B-C232-4B50-B8C9-D5B8F1E1B3ED}" srcOrd="6" destOrd="0" parTransId="{53972073-71E6-4726-8BEE-C7C20888C013}" sibTransId="{43E56680-18E1-4D67-A5D9-BD737DC2BFB6}"/>
    <dgm:cxn modelId="{272A7B09-305B-4DE9-8C8B-7D3BF5B443D3}" type="presOf" srcId="{2F3B5A78-F48B-43B9-A501-B140B7CE61B4}" destId="{B1F5F056-0A22-404F-BC4B-24D15784BBBC}" srcOrd="0" destOrd="0" presId="urn:microsoft.com/office/officeart/2005/8/layout/radial1"/>
    <dgm:cxn modelId="{7478510D-92F7-4CAF-8F9B-6430E636AC13}" type="presOf" srcId="{EA1F3156-A465-4E96-895E-CE9B97E89E5D}" destId="{8CF81113-583B-45F3-82A9-B0B2E5C5A564}" srcOrd="0" destOrd="0" presId="urn:microsoft.com/office/officeart/2005/8/layout/radial1"/>
    <dgm:cxn modelId="{3368DD0F-C9BC-4DA3-9A00-9D21159C826E}" type="presOf" srcId="{2538D19B-A81B-4824-B448-11AC365DE8E8}" destId="{2F97BD05-CDBD-440F-8015-CEC6897F53AA}" srcOrd="0" destOrd="0" presId="urn:microsoft.com/office/officeart/2005/8/layout/radial1"/>
    <dgm:cxn modelId="{6049E311-E080-4A14-B341-C365638C5E20}" type="presOf" srcId="{ECEFE325-9FF3-4504-A42D-3D640F9C8244}" destId="{3765AF96-3349-41CC-B487-2BF7ECF08AD1}" srcOrd="1" destOrd="0" presId="urn:microsoft.com/office/officeart/2005/8/layout/radial1"/>
    <dgm:cxn modelId="{89BBAE16-4B1E-4C6A-A7EF-387C0F28773E}" type="presOf" srcId="{1C5912C8-EEEB-43AE-A1AA-E2B2325077B9}" destId="{C6783B6B-1F2A-4953-B94B-D76E89CA657F}" srcOrd="1" destOrd="0" presId="urn:microsoft.com/office/officeart/2005/8/layout/radial1"/>
    <dgm:cxn modelId="{A55E6D18-2BC1-4F12-8083-0C66DEFDFF52}" srcId="{BAD77024-7EB3-4AA0-A7DA-2D228214CB1B}" destId="{CEA8DE17-0629-4080-AA79-EE3396D9C506}" srcOrd="9" destOrd="0" parTransId="{4D9479D6-CE13-4A78-B7CE-8F60D4A12656}" sibTransId="{D6F6B258-5E87-4E70-AE82-A1525BEA7C43}"/>
    <dgm:cxn modelId="{ED6EED1B-58D6-49DD-93BF-9EE6B274428F}" type="presOf" srcId="{75DD8BA4-34B1-4EB2-86C2-0492E22D07ED}" destId="{243FF13D-7D75-4CF2-92B9-7509EA17D7D1}" srcOrd="0" destOrd="0" presId="urn:microsoft.com/office/officeart/2005/8/layout/radial1"/>
    <dgm:cxn modelId="{AD4AEF1C-C71E-47CC-AFC7-BDA0C5EE007B}" type="presOf" srcId="{ECEFE325-9FF3-4504-A42D-3D640F9C8244}" destId="{E3AA0A4D-7EAD-44E5-B7EB-608796927295}" srcOrd="0" destOrd="0" presId="urn:microsoft.com/office/officeart/2005/8/layout/radial1"/>
    <dgm:cxn modelId="{6BB3A227-6826-410D-AC17-9E34F606D5BE}" type="presOf" srcId="{43EB3AC0-B096-47C5-B42C-86ED1A6CFBD7}" destId="{C10D1F12-7D1A-4693-AC6C-231C00E1F391}" srcOrd="0" destOrd="0" presId="urn:microsoft.com/office/officeart/2005/8/layout/radial1"/>
    <dgm:cxn modelId="{5A6ECF2A-B16E-493F-9FC3-A32B3EB9CB7A}" type="presOf" srcId="{CEA8DE17-0629-4080-AA79-EE3396D9C506}" destId="{0F51CF8D-D3A4-48CF-ACBB-C366FAF25690}" srcOrd="0" destOrd="0" presId="urn:microsoft.com/office/officeart/2005/8/layout/radial1"/>
    <dgm:cxn modelId="{F25BE73D-8FBA-45F2-8D64-91CCE3A738E9}" type="presOf" srcId="{C8CAE93B-C232-4B50-B8C9-D5B8F1E1B3ED}" destId="{065038B0-943F-496D-ADD6-D474F955C2C9}" srcOrd="0" destOrd="0" presId="urn:microsoft.com/office/officeart/2005/8/layout/radial1"/>
    <dgm:cxn modelId="{6E321641-E439-42BB-ABD3-9A0F8A65BE68}" type="presOf" srcId="{BCAB4486-DEBA-4A37-961B-5FED23535108}" destId="{B28504EF-4D77-4CB4-A226-734E732EBB24}" srcOrd="1" destOrd="0" presId="urn:microsoft.com/office/officeart/2005/8/layout/radial1"/>
    <dgm:cxn modelId="{039B8866-974A-4CF8-B639-DB2238FDE4AD}" type="presOf" srcId="{E12676AA-1D16-4BF2-A2B2-5DC38FE63E9A}" destId="{B5485462-A1E6-4CFF-85B0-0C79DE7A5371}" srcOrd="0" destOrd="0" presId="urn:microsoft.com/office/officeart/2005/8/layout/radial1"/>
    <dgm:cxn modelId="{1AC74668-A18E-4FF6-B4F6-B3389E930864}" type="presOf" srcId="{43EB3AC0-B096-47C5-B42C-86ED1A6CFBD7}" destId="{973E478D-E715-4DE8-B45F-FD81EE25C679}" srcOrd="1" destOrd="0" presId="urn:microsoft.com/office/officeart/2005/8/layout/radial1"/>
    <dgm:cxn modelId="{3A3E7E6B-883D-4C3C-890A-880D8B628100}" type="presOf" srcId="{1C5912C8-EEEB-43AE-A1AA-E2B2325077B9}" destId="{6F0944B8-5FBA-4775-B6BA-F2254E8AA39C}" srcOrd="0" destOrd="0" presId="urn:microsoft.com/office/officeart/2005/8/layout/radial1"/>
    <dgm:cxn modelId="{E1AB2E6E-D1F0-4A08-9A80-D57280C7147D}" type="presOf" srcId="{70CAD110-A480-4D6C-987D-50FB959A52D2}" destId="{DA2A0D7C-2183-4250-B2A6-C7E63A6E4E01}" srcOrd="1" destOrd="0" presId="urn:microsoft.com/office/officeart/2005/8/layout/radial1"/>
    <dgm:cxn modelId="{5D64F04F-DA38-46D7-B9DE-AF2162C91A3C}" type="presOf" srcId="{53972073-71E6-4726-8BEE-C7C20888C013}" destId="{5DD522DC-61F9-4D22-A1C3-D4159318A57E}" srcOrd="1" destOrd="0" presId="urn:microsoft.com/office/officeart/2005/8/layout/radial1"/>
    <dgm:cxn modelId="{6E726F50-AD25-4BAC-9CCF-71E8E9A66EF0}" srcId="{BAD77024-7EB3-4AA0-A7DA-2D228214CB1B}" destId="{EA1F3156-A465-4E96-895E-CE9B97E89E5D}" srcOrd="0" destOrd="0" parTransId="{89812DAF-3F03-4566-B4E9-39605BA3948E}" sibTransId="{2EC5B7DB-153A-4B2A-9D19-07054F521A39}"/>
    <dgm:cxn modelId="{594C3472-C9BF-45BD-9307-09D3FEB6E80A}" type="presOf" srcId="{1A65603A-39B0-4F56-9A72-0DC5EF3DD04C}" destId="{5C7922A0-EE05-4E96-B96E-EB2914EDA636}" srcOrd="0" destOrd="0" presId="urn:microsoft.com/office/officeart/2005/8/layout/radial1"/>
    <dgm:cxn modelId="{8DAD4C52-DB45-4C3F-9608-6DD335F8CA96}" type="presOf" srcId="{271DF76E-6347-4451-9EEB-A67E203442BA}" destId="{0805BEAD-B8F7-4C44-B22F-3C52C5DDFECB}" srcOrd="0" destOrd="0" presId="urn:microsoft.com/office/officeart/2005/8/layout/radial1"/>
    <dgm:cxn modelId="{88D1E15A-50D3-4AB5-9A6D-5014747FEBBE}" type="presOf" srcId="{E12676AA-1D16-4BF2-A2B2-5DC38FE63E9A}" destId="{2467A753-7EF9-4949-AED2-E6FE99992621}" srcOrd="1" destOrd="0" presId="urn:microsoft.com/office/officeart/2005/8/layout/radial1"/>
    <dgm:cxn modelId="{31DE897F-EB74-48A5-BB74-15E586FA4E77}" srcId="{BAD77024-7EB3-4AA0-A7DA-2D228214CB1B}" destId="{6DBFE577-B09D-4F8D-A076-8B3B85C77057}" srcOrd="10" destOrd="0" parTransId="{ECEFE325-9FF3-4504-A42D-3D640F9C8244}" sibTransId="{341F9FD7-4E3F-4756-B263-827210112322}"/>
    <dgm:cxn modelId="{E0ABC582-5026-497C-A97C-4354A33FDC3E}" type="presOf" srcId="{53972073-71E6-4726-8BEE-C7C20888C013}" destId="{1A2FE86D-9435-44F2-BC27-4B9163283F5D}" srcOrd="0" destOrd="0" presId="urn:microsoft.com/office/officeart/2005/8/layout/radial1"/>
    <dgm:cxn modelId="{5E695D85-50A5-4985-BFC6-14EF048B0A4F}" type="presOf" srcId="{6DBFE577-B09D-4F8D-A076-8B3B85C77057}" destId="{4FCFCB23-1125-4995-8F05-FA33D645DF12}" srcOrd="0" destOrd="0" presId="urn:microsoft.com/office/officeart/2005/8/layout/radial1"/>
    <dgm:cxn modelId="{714EDF94-DB32-4699-B43E-3F21ABC8890E}" srcId="{BAD77024-7EB3-4AA0-A7DA-2D228214CB1B}" destId="{271DF76E-6347-4451-9EEB-A67E203442BA}" srcOrd="3" destOrd="0" parTransId="{BCAB4486-DEBA-4A37-961B-5FED23535108}" sibTransId="{02C02C19-D18F-4762-BA8A-383C17DEA06A}"/>
    <dgm:cxn modelId="{7F17E394-CDD7-4CC7-A7A0-4186B2FBF66E}" srcId="{BAD77024-7EB3-4AA0-A7DA-2D228214CB1B}" destId="{1A65603A-39B0-4F56-9A72-0DC5EF3DD04C}" srcOrd="8" destOrd="0" parTransId="{75DD8BA4-34B1-4EB2-86C2-0492E22D07ED}" sibTransId="{4F3E8832-8DA6-4626-BE21-C47595778F3A}"/>
    <dgm:cxn modelId="{50E8AA95-D940-41CA-B28A-68F357276F56}" type="presOf" srcId="{BAD77024-7EB3-4AA0-A7DA-2D228214CB1B}" destId="{9B1243B7-1B5A-4ACD-AEC4-444B58E049E6}" srcOrd="0" destOrd="0" presId="urn:microsoft.com/office/officeart/2005/8/layout/radial1"/>
    <dgm:cxn modelId="{DFA6FE9A-DA2C-49CE-98B4-3CAE2FB85397}" type="presOf" srcId="{92A9CCD2-C284-4247-B5EA-791882C58500}" destId="{47B32754-7C64-4967-8F80-F22B144A2028}" srcOrd="0" destOrd="0" presId="urn:microsoft.com/office/officeart/2005/8/layout/radial1"/>
    <dgm:cxn modelId="{B6AA18A0-40D7-4B5B-B739-0EE5C3C3CA05}" srcId="{78DBF761-7405-41A9-9A82-4309FA8076E7}" destId="{BAD77024-7EB3-4AA0-A7DA-2D228214CB1B}" srcOrd="0" destOrd="0" parTransId="{8A7BB2F9-64A0-4AEE-9E2E-C9A647E4B3A0}" sibTransId="{90842788-A5B2-4840-9EE7-76EC27B4049F}"/>
    <dgm:cxn modelId="{585620A0-ED60-48E4-9C8B-7C017C9F3885}" srcId="{BAD77024-7EB3-4AA0-A7DA-2D228214CB1B}" destId="{ED259AD2-9A54-4662-BDBB-2F1DBE97FB1E}" srcOrd="5" destOrd="0" parTransId="{70CAD110-A480-4D6C-987D-50FB959A52D2}" sibTransId="{EFF98FC1-C1BC-4BF8-BD12-8238FCC2E3F6}"/>
    <dgm:cxn modelId="{ED329DA2-A9F1-48B3-975F-303027C77B3B}" type="presOf" srcId="{75DD8BA4-34B1-4EB2-86C2-0492E22D07ED}" destId="{D00AAE62-7CC7-4B03-ABDF-08A4F71FF1D2}" srcOrd="1" destOrd="0" presId="urn:microsoft.com/office/officeart/2005/8/layout/radial1"/>
    <dgm:cxn modelId="{E104ADB1-AD2F-41A1-900E-6D6E7C2AE4BA}" type="presOf" srcId="{70CAD110-A480-4D6C-987D-50FB959A52D2}" destId="{E61FFA58-2307-4AC8-B3F2-23E890D455A7}" srcOrd="0" destOrd="0" presId="urn:microsoft.com/office/officeart/2005/8/layout/radial1"/>
    <dgm:cxn modelId="{665223B4-B7A4-427F-B18D-DEEED9EDA023}" type="presOf" srcId="{EB54CC2F-F8D4-4876-BF93-351C2E854058}" destId="{3F695BF1-7229-470F-BB43-79599C36F002}" srcOrd="0" destOrd="0" presId="urn:microsoft.com/office/officeart/2005/8/layout/radial1"/>
    <dgm:cxn modelId="{4E4879B9-4C21-4806-A83D-E67A01CA3DEB}" srcId="{BAD77024-7EB3-4AA0-A7DA-2D228214CB1B}" destId="{EB77A780-5D25-4E1D-8F5E-E01584007433}" srcOrd="2" destOrd="0" parTransId="{43EB3AC0-B096-47C5-B42C-86ED1A6CFBD7}" sibTransId="{2149E261-1987-4035-85BC-CFAFCEACB944}"/>
    <dgm:cxn modelId="{4EA057BA-5400-4F75-AB6F-A54A7BC0D47D}" type="presOf" srcId="{BCAB4486-DEBA-4A37-961B-5FED23535108}" destId="{844A0AD2-6139-4BB9-9D78-FE4DC91ACEEB}" srcOrd="0" destOrd="0" presId="urn:microsoft.com/office/officeart/2005/8/layout/radial1"/>
    <dgm:cxn modelId="{548201BE-851C-4110-AD01-A3C8A21F9B7A}" type="presOf" srcId="{89812DAF-3F03-4566-B4E9-39605BA3948E}" destId="{B9B48EA8-CC12-4CC7-AB11-5695CBC6F980}" srcOrd="0" destOrd="0" presId="urn:microsoft.com/office/officeart/2005/8/layout/radial1"/>
    <dgm:cxn modelId="{A2C98BC5-B7AD-42D6-B3EC-186B159D2358}" type="presOf" srcId="{89812DAF-3F03-4566-B4E9-39605BA3948E}" destId="{E093F83B-44F6-4EAE-B0B7-DABA997F1600}" srcOrd="1" destOrd="0" presId="urn:microsoft.com/office/officeart/2005/8/layout/radial1"/>
    <dgm:cxn modelId="{617A0AD7-0D84-48CD-8FD3-CB84B8DE120C}" type="presOf" srcId="{78DBF761-7405-41A9-9A82-4309FA8076E7}" destId="{77D1D6FF-FB96-4CB5-87CE-2837716BD185}" srcOrd="0" destOrd="0" presId="urn:microsoft.com/office/officeart/2005/8/layout/radial1"/>
    <dgm:cxn modelId="{1FC45BE4-6113-4E14-B4CB-274D73B13D0A}" type="presOf" srcId="{EB77A780-5D25-4E1D-8F5E-E01584007433}" destId="{B71E4753-8DA4-40D6-BEDE-31D129615306}" srcOrd="0" destOrd="0" presId="urn:microsoft.com/office/officeart/2005/8/layout/radial1"/>
    <dgm:cxn modelId="{505D05E7-FAE2-4C6B-B58A-3581CB3C3CF4}" srcId="{BAD77024-7EB3-4AA0-A7DA-2D228214CB1B}" destId="{2F3B5A78-F48B-43B9-A501-B140B7CE61B4}" srcOrd="4" destOrd="0" parTransId="{1C5912C8-EEEB-43AE-A1AA-E2B2325077B9}" sibTransId="{560EA18A-A5E0-4036-81EC-B345472020BC}"/>
    <dgm:cxn modelId="{A118F9ED-C000-4084-BE45-F47CC2DACFD1}" srcId="{BAD77024-7EB3-4AA0-A7DA-2D228214CB1B}" destId="{2538D19B-A81B-4824-B448-11AC365DE8E8}" srcOrd="1" destOrd="0" parTransId="{E12676AA-1D16-4BF2-A2B2-5DC38FE63E9A}" sibTransId="{DC641A3F-2B52-4F2A-84DA-D48C34E8C1A5}"/>
    <dgm:cxn modelId="{A5B38BF2-FF52-4B53-AF60-CF2C26F5FFFB}" type="presOf" srcId="{92A9CCD2-C284-4247-B5EA-791882C58500}" destId="{171060D8-FE67-4DD0-8535-14B398408E41}" srcOrd="1" destOrd="0" presId="urn:microsoft.com/office/officeart/2005/8/layout/radial1"/>
    <dgm:cxn modelId="{499F3BF9-FD44-49C6-897F-6F0CEA3BAE43}" type="presOf" srcId="{4D9479D6-CE13-4A78-B7CE-8F60D4A12656}" destId="{45D1E87D-D454-40AF-8C50-367BF6BE5919}" srcOrd="0" destOrd="0" presId="urn:microsoft.com/office/officeart/2005/8/layout/radial1"/>
    <dgm:cxn modelId="{A1687FB3-3221-4376-8C8F-474D97AEA874}" type="presParOf" srcId="{77D1D6FF-FB96-4CB5-87CE-2837716BD185}" destId="{9B1243B7-1B5A-4ACD-AEC4-444B58E049E6}" srcOrd="0" destOrd="0" presId="urn:microsoft.com/office/officeart/2005/8/layout/radial1"/>
    <dgm:cxn modelId="{1973167F-56BA-4C46-AC45-13DEA975A193}" type="presParOf" srcId="{77D1D6FF-FB96-4CB5-87CE-2837716BD185}" destId="{B9B48EA8-CC12-4CC7-AB11-5695CBC6F980}" srcOrd="1" destOrd="0" presId="urn:microsoft.com/office/officeart/2005/8/layout/radial1"/>
    <dgm:cxn modelId="{7728502A-AEB4-4A08-A859-B8DA6E65FFF1}" type="presParOf" srcId="{B9B48EA8-CC12-4CC7-AB11-5695CBC6F980}" destId="{E093F83B-44F6-4EAE-B0B7-DABA997F1600}" srcOrd="0" destOrd="0" presId="urn:microsoft.com/office/officeart/2005/8/layout/radial1"/>
    <dgm:cxn modelId="{1C10C08C-E328-4B17-87B6-6F1BFBEE9EBC}" type="presParOf" srcId="{77D1D6FF-FB96-4CB5-87CE-2837716BD185}" destId="{8CF81113-583B-45F3-82A9-B0B2E5C5A564}" srcOrd="2" destOrd="0" presId="urn:microsoft.com/office/officeart/2005/8/layout/radial1"/>
    <dgm:cxn modelId="{3783175C-A6CA-4D19-A394-8570FD0D9016}" type="presParOf" srcId="{77D1D6FF-FB96-4CB5-87CE-2837716BD185}" destId="{B5485462-A1E6-4CFF-85B0-0C79DE7A5371}" srcOrd="3" destOrd="0" presId="urn:microsoft.com/office/officeart/2005/8/layout/radial1"/>
    <dgm:cxn modelId="{BDC5CE19-15E3-4521-9B5F-41CC18ECC033}" type="presParOf" srcId="{B5485462-A1E6-4CFF-85B0-0C79DE7A5371}" destId="{2467A753-7EF9-4949-AED2-E6FE99992621}" srcOrd="0" destOrd="0" presId="urn:microsoft.com/office/officeart/2005/8/layout/radial1"/>
    <dgm:cxn modelId="{15452C46-E309-426A-8E18-1F093FD60E6C}" type="presParOf" srcId="{77D1D6FF-FB96-4CB5-87CE-2837716BD185}" destId="{2F97BD05-CDBD-440F-8015-CEC6897F53AA}" srcOrd="4" destOrd="0" presId="urn:microsoft.com/office/officeart/2005/8/layout/radial1"/>
    <dgm:cxn modelId="{D69015FD-38A6-400D-8D04-96632FBE6C2A}" type="presParOf" srcId="{77D1D6FF-FB96-4CB5-87CE-2837716BD185}" destId="{C10D1F12-7D1A-4693-AC6C-231C00E1F391}" srcOrd="5" destOrd="0" presId="urn:microsoft.com/office/officeart/2005/8/layout/radial1"/>
    <dgm:cxn modelId="{F4692BF0-3400-4F1C-BA94-415A84D2A4F6}" type="presParOf" srcId="{C10D1F12-7D1A-4693-AC6C-231C00E1F391}" destId="{973E478D-E715-4DE8-B45F-FD81EE25C679}" srcOrd="0" destOrd="0" presId="urn:microsoft.com/office/officeart/2005/8/layout/radial1"/>
    <dgm:cxn modelId="{9DE8C08E-57DE-4B65-9252-EECFA3988428}" type="presParOf" srcId="{77D1D6FF-FB96-4CB5-87CE-2837716BD185}" destId="{B71E4753-8DA4-40D6-BEDE-31D129615306}" srcOrd="6" destOrd="0" presId="urn:microsoft.com/office/officeart/2005/8/layout/radial1"/>
    <dgm:cxn modelId="{F0536DBB-4DF3-415B-8033-1D99005F9D07}" type="presParOf" srcId="{77D1D6FF-FB96-4CB5-87CE-2837716BD185}" destId="{844A0AD2-6139-4BB9-9D78-FE4DC91ACEEB}" srcOrd="7" destOrd="0" presId="urn:microsoft.com/office/officeart/2005/8/layout/radial1"/>
    <dgm:cxn modelId="{76E1609D-4961-4B02-8884-6F6CE32D6371}" type="presParOf" srcId="{844A0AD2-6139-4BB9-9D78-FE4DC91ACEEB}" destId="{B28504EF-4D77-4CB4-A226-734E732EBB24}" srcOrd="0" destOrd="0" presId="urn:microsoft.com/office/officeart/2005/8/layout/radial1"/>
    <dgm:cxn modelId="{C74FA0C8-1A35-46E8-A501-3D5DBC44ADF6}" type="presParOf" srcId="{77D1D6FF-FB96-4CB5-87CE-2837716BD185}" destId="{0805BEAD-B8F7-4C44-B22F-3C52C5DDFECB}" srcOrd="8" destOrd="0" presId="urn:microsoft.com/office/officeart/2005/8/layout/radial1"/>
    <dgm:cxn modelId="{6E118412-4C35-4CE0-8A29-2175DB2B724A}" type="presParOf" srcId="{77D1D6FF-FB96-4CB5-87CE-2837716BD185}" destId="{6F0944B8-5FBA-4775-B6BA-F2254E8AA39C}" srcOrd="9" destOrd="0" presId="urn:microsoft.com/office/officeart/2005/8/layout/radial1"/>
    <dgm:cxn modelId="{E906E37A-5EC1-40B6-A44D-21B86C7D1670}" type="presParOf" srcId="{6F0944B8-5FBA-4775-B6BA-F2254E8AA39C}" destId="{C6783B6B-1F2A-4953-B94B-D76E89CA657F}" srcOrd="0" destOrd="0" presId="urn:microsoft.com/office/officeart/2005/8/layout/radial1"/>
    <dgm:cxn modelId="{5EC1CCD7-79E5-40B9-BD0A-30FF1C8E690F}" type="presParOf" srcId="{77D1D6FF-FB96-4CB5-87CE-2837716BD185}" destId="{B1F5F056-0A22-404F-BC4B-24D15784BBBC}" srcOrd="10" destOrd="0" presId="urn:microsoft.com/office/officeart/2005/8/layout/radial1"/>
    <dgm:cxn modelId="{76C3A3F4-F035-40D1-9DB5-C1549625CB47}" type="presParOf" srcId="{77D1D6FF-FB96-4CB5-87CE-2837716BD185}" destId="{E61FFA58-2307-4AC8-B3F2-23E890D455A7}" srcOrd="11" destOrd="0" presId="urn:microsoft.com/office/officeart/2005/8/layout/radial1"/>
    <dgm:cxn modelId="{50EFAB3E-CB97-4382-A615-AF2823777330}" type="presParOf" srcId="{E61FFA58-2307-4AC8-B3F2-23E890D455A7}" destId="{DA2A0D7C-2183-4250-B2A6-C7E63A6E4E01}" srcOrd="0" destOrd="0" presId="urn:microsoft.com/office/officeart/2005/8/layout/radial1"/>
    <dgm:cxn modelId="{60865BC9-B6AB-4912-A92B-5D253BA2327D}" type="presParOf" srcId="{77D1D6FF-FB96-4CB5-87CE-2837716BD185}" destId="{409055B5-0C17-489A-A3F6-8DDF76292CCA}" srcOrd="12" destOrd="0" presId="urn:microsoft.com/office/officeart/2005/8/layout/radial1"/>
    <dgm:cxn modelId="{128B1E50-31A6-4F86-86E1-D3DB027DD59E}" type="presParOf" srcId="{77D1D6FF-FB96-4CB5-87CE-2837716BD185}" destId="{1A2FE86D-9435-44F2-BC27-4B9163283F5D}" srcOrd="13" destOrd="0" presId="urn:microsoft.com/office/officeart/2005/8/layout/radial1"/>
    <dgm:cxn modelId="{DAEB4DB4-79F6-4A70-B892-A0863DDA1C92}" type="presParOf" srcId="{1A2FE86D-9435-44F2-BC27-4B9163283F5D}" destId="{5DD522DC-61F9-4D22-A1C3-D4159318A57E}" srcOrd="0" destOrd="0" presId="urn:microsoft.com/office/officeart/2005/8/layout/radial1"/>
    <dgm:cxn modelId="{59BAEC15-4A21-4AC8-A523-74B6D4EC30DE}" type="presParOf" srcId="{77D1D6FF-FB96-4CB5-87CE-2837716BD185}" destId="{065038B0-943F-496D-ADD6-D474F955C2C9}" srcOrd="14" destOrd="0" presId="urn:microsoft.com/office/officeart/2005/8/layout/radial1"/>
    <dgm:cxn modelId="{89E89AEF-88E5-4164-AA7A-B3FF288C321F}" type="presParOf" srcId="{77D1D6FF-FB96-4CB5-87CE-2837716BD185}" destId="{47B32754-7C64-4967-8F80-F22B144A2028}" srcOrd="15" destOrd="0" presId="urn:microsoft.com/office/officeart/2005/8/layout/radial1"/>
    <dgm:cxn modelId="{699006BE-3C22-4106-8A9B-793B2567674A}" type="presParOf" srcId="{47B32754-7C64-4967-8F80-F22B144A2028}" destId="{171060D8-FE67-4DD0-8535-14B398408E41}" srcOrd="0" destOrd="0" presId="urn:microsoft.com/office/officeart/2005/8/layout/radial1"/>
    <dgm:cxn modelId="{87C15531-78AD-4FDF-950E-FD1CD2527C61}" type="presParOf" srcId="{77D1D6FF-FB96-4CB5-87CE-2837716BD185}" destId="{3F695BF1-7229-470F-BB43-79599C36F002}" srcOrd="16" destOrd="0" presId="urn:microsoft.com/office/officeart/2005/8/layout/radial1"/>
    <dgm:cxn modelId="{DBEDB94F-6E48-49A0-AE4E-8FD096A4E78D}" type="presParOf" srcId="{77D1D6FF-FB96-4CB5-87CE-2837716BD185}" destId="{243FF13D-7D75-4CF2-92B9-7509EA17D7D1}" srcOrd="17" destOrd="0" presId="urn:microsoft.com/office/officeart/2005/8/layout/radial1"/>
    <dgm:cxn modelId="{5BB8A23B-5D8E-455F-A61E-FCCB7A8C09D8}" type="presParOf" srcId="{243FF13D-7D75-4CF2-92B9-7509EA17D7D1}" destId="{D00AAE62-7CC7-4B03-ABDF-08A4F71FF1D2}" srcOrd="0" destOrd="0" presId="urn:microsoft.com/office/officeart/2005/8/layout/radial1"/>
    <dgm:cxn modelId="{E7709D87-9D63-4BF0-9FBF-9FD6DA136F8D}" type="presParOf" srcId="{77D1D6FF-FB96-4CB5-87CE-2837716BD185}" destId="{5C7922A0-EE05-4E96-B96E-EB2914EDA636}" srcOrd="18" destOrd="0" presId="urn:microsoft.com/office/officeart/2005/8/layout/radial1"/>
    <dgm:cxn modelId="{C53067F0-4F48-4DB7-8008-E23AA3A3DA48}" type="presParOf" srcId="{77D1D6FF-FB96-4CB5-87CE-2837716BD185}" destId="{45D1E87D-D454-40AF-8C50-367BF6BE5919}" srcOrd="19" destOrd="0" presId="urn:microsoft.com/office/officeart/2005/8/layout/radial1"/>
    <dgm:cxn modelId="{3972120B-1BB7-415A-9988-66A42E998C1F}" type="presParOf" srcId="{45D1E87D-D454-40AF-8C50-367BF6BE5919}" destId="{BC8BEEC2-7839-4C69-8331-7F28E7DA3C2B}" srcOrd="0" destOrd="0" presId="urn:microsoft.com/office/officeart/2005/8/layout/radial1"/>
    <dgm:cxn modelId="{C60EC925-243D-4C16-8446-AC4994E98FF1}" type="presParOf" srcId="{77D1D6FF-FB96-4CB5-87CE-2837716BD185}" destId="{0F51CF8D-D3A4-48CF-ACBB-C366FAF25690}" srcOrd="20" destOrd="0" presId="urn:microsoft.com/office/officeart/2005/8/layout/radial1"/>
    <dgm:cxn modelId="{124D9C05-8F55-4FD1-9090-7D2F128AE0A7}" type="presParOf" srcId="{77D1D6FF-FB96-4CB5-87CE-2837716BD185}" destId="{E3AA0A4D-7EAD-44E5-B7EB-608796927295}" srcOrd="21" destOrd="0" presId="urn:microsoft.com/office/officeart/2005/8/layout/radial1"/>
    <dgm:cxn modelId="{3D7896A2-925C-4806-B067-FF8E46C63418}" type="presParOf" srcId="{E3AA0A4D-7EAD-44E5-B7EB-608796927295}" destId="{3765AF96-3349-41CC-B487-2BF7ECF08AD1}" srcOrd="0" destOrd="0" presId="urn:microsoft.com/office/officeart/2005/8/layout/radial1"/>
    <dgm:cxn modelId="{E158BF28-BD24-4FB0-ABC5-5EF76835DBCB}" type="presParOf" srcId="{77D1D6FF-FB96-4CB5-87CE-2837716BD185}" destId="{4FCFCB23-1125-4995-8F05-FA33D645DF12}" srcOrd="2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CA352-21D5-4FB4-9895-5D7794CB81A2}">
      <dsp:nvSpPr>
        <dsp:cNvPr id="0" name=""/>
        <dsp:cNvSpPr/>
      </dsp:nvSpPr>
      <dsp:spPr>
        <a:xfrm>
          <a:off x="1717282" y="3713310"/>
          <a:ext cx="1995560" cy="1713248"/>
        </a:xfrm>
        <a:prstGeom prst="hexagon">
          <a:avLst>
            <a:gd name="adj" fmla="val 25000"/>
            <a:gd name="vf" fmla="val 115470"/>
          </a:avLst>
        </a:prstGeom>
        <a:solidFill>
          <a:schemeClr val="accent5">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AU" sz="1900" kern="1200"/>
            <a:t>Quality </a:t>
          </a:r>
          <a:r>
            <a:rPr lang="en-AU" sz="1900" kern="1200" dirty="0"/>
            <a:t>Assurance</a:t>
          </a:r>
        </a:p>
      </dsp:txBody>
      <dsp:txXfrm>
        <a:off x="2026349" y="3978654"/>
        <a:ext cx="1377426" cy="1182560"/>
      </dsp:txXfrm>
    </dsp:sp>
    <dsp:sp modelId="{4C891C83-8843-43AF-881C-AE2B8900136B}">
      <dsp:nvSpPr>
        <dsp:cNvPr id="0" name=""/>
        <dsp:cNvSpPr/>
      </dsp:nvSpPr>
      <dsp:spPr>
        <a:xfrm>
          <a:off x="1764896" y="4479415"/>
          <a:ext cx="232780" cy="200646"/>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9E3F4E3-E21D-45C6-B85B-55E9BDD6CC18}">
      <dsp:nvSpPr>
        <dsp:cNvPr id="0" name=""/>
        <dsp:cNvSpPr/>
      </dsp:nvSpPr>
      <dsp:spPr>
        <a:xfrm>
          <a:off x="0" y="2766167"/>
          <a:ext cx="1995560" cy="1713248"/>
        </a:xfrm>
        <a:prstGeom prst="hexagon">
          <a:avLst>
            <a:gd name="adj" fmla="val 25000"/>
            <a:gd name="vf" fmla="val 115470"/>
          </a:avLst>
        </a:prstGeom>
        <a:solidFill>
          <a:srgbClr val="FFCC00">
            <a:alpha val="90000"/>
          </a:srgb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sp>
    <dsp:sp modelId="{63272039-F6D9-49F5-9290-CDDAA602AF47}">
      <dsp:nvSpPr>
        <dsp:cNvPr id="0" name=""/>
        <dsp:cNvSpPr/>
      </dsp:nvSpPr>
      <dsp:spPr>
        <a:xfrm>
          <a:off x="1367054" y="4251864"/>
          <a:ext cx="232780" cy="200646"/>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D22BC2-1AA7-4677-BE1C-AFA652AADEEE}">
      <dsp:nvSpPr>
        <dsp:cNvPr id="0" name=""/>
        <dsp:cNvSpPr/>
      </dsp:nvSpPr>
      <dsp:spPr>
        <a:xfrm>
          <a:off x="3434565" y="2760695"/>
          <a:ext cx="1995560" cy="1713248"/>
        </a:xfrm>
        <a:prstGeom prst="hexagon">
          <a:avLst>
            <a:gd name="adj" fmla="val 25000"/>
            <a:gd name="vf" fmla="val 115470"/>
          </a:avLst>
        </a:prstGeom>
        <a:solidFill>
          <a:srgbClr val="7030A0"/>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AU" sz="1900" kern="1200" dirty="0"/>
            <a:t>Accessibility and Inclusivity</a:t>
          </a:r>
        </a:p>
      </dsp:txBody>
      <dsp:txXfrm>
        <a:off x="3743632" y="3026039"/>
        <a:ext cx="1377426" cy="1182560"/>
      </dsp:txXfrm>
    </dsp:sp>
    <dsp:sp modelId="{5879B375-EBC2-43A3-817F-A2FE58931D01}">
      <dsp:nvSpPr>
        <dsp:cNvPr id="0" name=""/>
        <dsp:cNvSpPr/>
      </dsp:nvSpPr>
      <dsp:spPr>
        <a:xfrm>
          <a:off x="4807967" y="4242743"/>
          <a:ext cx="232780" cy="200646"/>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098E621-AF57-4E6F-BC9C-93C8E2871025}">
      <dsp:nvSpPr>
        <dsp:cNvPr id="0" name=""/>
        <dsp:cNvSpPr/>
      </dsp:nvSpPr>
      <dsp:spPr>
        <a:xfrm>
          <a:off x="5150789" y="3709662"/>
          <a:ext cx="1995560" cy="1713248"/>
        </a:xfrm>
        <a:prstGeom prst="hexagon">
          <a:avLst>
            <a:gd name="adj" fmla="val 25000"/>
            <a:gd name="vf" fmla="val 115470"/>
          </a:avLst>
        </a:prstGeom>
        <a:solidFill>
          <a:schemeClr val="accent2">
            <a:alpha val="9000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sp>
    <dsp:sp modelId="{075792B2-7938-4015-9787-2D0BD9A2F1C4}">
      <dsp:nvSpPr>
        <dsp:cNvPr id="0" name=""/>
        <dsp:cNvSpPr/>
      </dsp:nvSpPr>
      <dsp:spPr>
        <a:xfrm>
          <a:off x="5199461" y="4472119"/>
          <a:ext cx="232780" cy="200646"/>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6E37E0C-455A-4182-B412-C8E2BF5733A1}">
      <dsp:nvSpPr>
        <dsp:cNvPr id="0" name=""/>
        <dsp:cNvSpPr/>
      </dsp:nvSpPr>
      <dsp:spPr>
        <a:xfrm>
          <a:off x="1717282" y="1819024"/>
          <a:ext cx="1995560" cy="1713248"/>
        </a:xfrm>
        <a:prstGeom prst="hexagon">
          <a:avLst>
            <a:gd name="adj" fmla="val 25000"/>
            <a:gd name="vf" fmla="val 115470"/>
          </a:avLst>
        </a:prstGeom>
        <a:solidFill>
          <a:srgbClr val="00B050"/>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AU" sz="1900" kern="1200" dirty="0"/>
            <a:t>Uniformity</a:t>
          </a:r>
        </a:p>
      </dsp:txBody>
      <dsp:txXfrm>
        <a:off x="2026349" y="2084368"/>
        <a:ext cx="1377426" cy="1182560"/>
      </dsp:txXfrm>
    </dsp:sp>
    <dsp:sp modelId="{0CA9EAC8-5728-4A2F-BB87-88B0DBF0B6EC}">
      <dsp:nvSpPr>
        <dsp:cNvPr id="0" name=""/>
        <dsp:cNvSpPr/>
      </dsp:nvSpPr>
      <dsp:spPr>
        <a:xfrm>
          <a:off x="3084336" y="1851401"/>
          <a:ext cx="232780" cy="200646"/>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D12F119-1DA8-4EAB-815C-03D30802CC40}">
      <dsp:nvSpPr>
        <dsp:cNvPr id="0" name=""/>
        <dsp:cNvSpPr/>
      </dsp:nvSpPr>
      <dsp:spPr>
        <a:xfrm>
          <a:off x="3434565" y="866409"/>
          <a:ext cx="1995560" cy="1713248"/>
        </a:xfrm>
        <a:prstGeom prst="hexagon">
          <a:avLst>
            <a:gd name="adj" fmla="val 25000"/>
            <a:gd name="vf" fmla="val 115470"/>
          </a:avLst>
        </a:prstGeom>
        <a:solidFill>
          <a:srgbClr val="00A6B6">
            <a:alpha val="90000"/>
          </a:srgb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sp>
    <dsp:sp modelId="{D13C87B8-92AE-41F4-8FA5-2352AF651F32}">
      <dsp:nvSpPr>
        <dsp:cNvPr id="0" name=""/>
        <dsp:cNvSpPr/>
      </dsp:nvSpPr>
      <dsp:spPr>
        <a:xfrm>
          <a:off x="3490643" y="1625674"/>
          <a:ext cx="232780" cy="200646"/>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6B27A65-2CBF-4454-9F3A-4D72C11D78F8}">
      <dsp:nvSpPr>
        <dsp:cNvPr id="0" name=""/>
        <dsp:cNvSpPr/>
      </dsp:nvSpPr>
      <dsp:spPr>
        <a:xfrm>
          <a:off x="5150789" y="1815376"/>
          <a:ext cx="1995560" cy="1713248"/>
        </a:xfrm>
        <a:prstGeom prst="hexagon">
          <a:avLst>
            <a:gd name="adj" fmla="val 25000"/>
            <a:gd name="vf" fmla="val 115470"/>
          </a:avLst>
        </a:prstGeom>
        <a:solidFill>
          <a:schemeClr val="accent5">
            <a:hueOff val="-5068907"/>
            <a:satOff val="-13064"/>
            <a:lumOff val="-8824"/>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AU" sz="1900" kern="1200" dirty="0"/>
            <a:t>Student Orientation</a:t>
          </a:r>
        </a:p>
      </dsp:txBody>
      <dsp:txXfrm>
        <a:off x="5459856" y="2080720"/>
        <a:ext cx="1377426" cy="1182560"/>
      </dsp:txXfrm>
    </dsp:sp>
    <dsp:sp modelId="{5E7FB363-9702-448B-AF1E-08C7DBBD12F1}">
      <dsp:nvSpPr>
        <dsp:cNvPr id="0" name=""/>
        <dsp:cNvSpPr/>
      </dsp:nvSpPr>
      <dsp:spPr>
        <a:xfrm>
          <a:off x="6877594" y="2574641"/>
          <a:ext cx="232780" cy="200646"/>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E793DC-3F5A-4542-903C-BE90224BC06E}">
      <dsp:nvSpPr>
        <dsp:cNvPr id="0" name=""/>
        <dsp:cNvSpPr/>
      </dsp:nvSpPr>
      <dsp:spPr>
        <a:xfrm>
          <a:off x="6868071" y="2778479"/>
          <a:ext cx="1995560" cy="1713248"/>
        </a:xfrm>
        <a:prstGeom prst="hexagon">
          <a:avLst>
            <a:gd name="adj" fmla="val 25000"/>
            <a:gd name="vf" fmla="val 115470"/>
          </a:avLst>
        </a:prstGeom>
        <a:solidFill>
          <a:schemeClr val="accent2">
            <a:lumMod val="50000"/>
            <a:alpha val="9000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sp>
    <dsp:sp modelId="{CB06DB98-40D1-41F8-B669-53B143F2248E}">
      <dsp:nvSpPr>
        <dsp:cNvPr id="0" name=""/>
        <dsp:cNvSpPr/>
      </dsp:nvSpPr>
      <dsp:spPr>
        <a:xfrm>
          <a:off x="7257449" y="2809488"/>
          <a:ext cx="232780" cy="200646"/>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5EFF142-8772-4FB8-B5E6-1094AFC042F5}">
      <dsp:nvSpPr>
        <dsp:cNvPr id="0" name=""/>
        <dsp:cNvSpPr/>
      </dsp:nvSpPr>
      <dsp:spPr>
        <a:xfrm>
          <a:off x="6868071" y="884649"/>
          <a:ext cx="1995560" cy="1713248"/>
        </a:xfrm>
        <a:prstGeom prst="hexagon">
          <a:avLst>
            <a:gd name="adj" fmla="val 25000"/>
            <a:gd name="vf" fmla="val 115470"/>
          </a:avLst>
        </a:prstGeom>
        <a:solidFill>
          <a:schemeClr val="accent5">
            <a:hueOff val="-6758543"/>
            <a:satOff val="-17419"/>
            <a:lumOff val="-11765"/>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AU" sz="1900" kern="1200" dirty="0"/>
            <a:t>Academic Development</a:t>
          </a:r>
        </a:p>
      </dsp:txBody>
      <dsp:txXfrm>
        <a:off x="7177138" y="1149993"/>
        <a:ext cx="1377426" cy="1182560"/>
      </dsp:txXfrm>
    </dsp:sp>
    <dsp:sp modelId="{27064A82-70D8-49F4-98DE-BC8D685A2329}">
      <dsp:nvSpPr>
        <dsp:cNvPr id="0" name=""/>
        <dsp:cNvSpPr/>
      </dsp:nvSpPr>
      <dsp:spPr>
        <a:xfrm>
          <a:off x="8594877" y="1652579"/>
          <a:ext cx="232780" cy="200646"/>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0F998D4-DAE9-40F1-9BC1-A36EB66A5018}">
      <dsp:nvSpPr>
        <dsp:cNvPr id="0" name=""/>
        <dsp:cNvSpPr/>
      </dsp:nvSpPr>
      <dsp:spPr>
        <a:xfrm>
          <a:off x="8585354" y="1840457"/>
          <a:ext cx="1995560" cy="1713248"/>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50E4B94-F248-419A-9704-19BDD5605E3B}">
      <dsp:nvSpPr>
        <dsp:cNvPr id="0" name=""/>
        <dsp:cNvSpPr/>
      </dsp:nvSpPr>
      <dsp:spPr>
        <a:xfrm>
          <a:off x="8983196" y="1878762"/>
          <a:ext cx="232780" cy="200646"/>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243B7-1B5A-4ACD-AEC4-444B58E049E6}">
      <dsp:nvSpPr>
        <dsp:cNvPr id="0" name=""/>
        <dsp:cNvSpPr/>
      </dsp:nvSpPr>
      <dsp:spPr>
        <a:xfrm>
          <a:off x="4196535" y="2723258"/>
          <a:ext cx="1177647" cy="117764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SCU</a:t>
          </a:r>
        </a:p>
        <a:p>
          <a:pPr marL="0" lvl="0" indent="0" algn="ctr" defTabSz="800100">
            <a:lnSpc>
              <a:spcPct val="90000"/>
            </a:lnSpc>
            <a:spcBef>
              <a:spcPct val="0"/>
            </a:spcBef>
            <a:spcAft>
              <a:spcPct val="35000"/>
            </a:spcAft>
            <a:buNone/>
          </a:pPr>
          <a:r>
            <a:rPr lang="en-AU" sz="1800" b="1" kern="1200" dirty="0">
              <a:solidFill>
                <a:schemeClr val="tx1"/>
              </a:solidFill>
            </a:rPr>
            <a:t>17,729</a:t>
          </a:r>
        </a:p>
      </dsp:txBody>
      <dsp:txXfrm>
        <a:off x="4368997" y="2895720"/>
        <a:ext cx="832723" cy="832723"/>
      </dsp:txXfrm>
    </dsp:sp>
    <dsp:sp modelId="{B9B48EA8-CC12-4CC7-AB11-5695CBC6F980}">
      <dsp:nvSpPr>
        <dsp:cNvPr id="0" name=""/>
        <dsp:cNvSpPr/>
      </dsp:nvSpPr>
      <dsp:spPr>
        <a:xfrm rot="16200000">
          <a:off x="4014509" y="1941334"/>
          <a:ext cx="1541699" cy="22148"/>
        </a:xfrm>
        <a:custGeom>
          <a:avLst/>
          <a:gdLst/>
          <a:ahLst/>
          <a:cxnLst/>
          <a:rect l="0" t="0" r="0" b="0"/>
          <a:pathLst>
            <a:path>
              <a:moveTo>
                <a:pt x="0" y="11074"/>
              </a:moveTo>
              <a:lnTo>
                <a:pt x="1541699" y="11074"/>
              </a:lnTo>
            </a:path>
          </a:pathLst>
        </a:custGeom>
        <a:noFill/>
        <a:ln w="19050" cap="flat" cmpd="sng" algn="ctr">
          <a:solidFill>
            <a:schemeClr val="accent3"/>
          </a:solidFill>
          <a:prstDash val="solid"/>
          <a:round/>
          <a:headEnd type="arrow"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AU" sz="1800" b="1" kern="1200"/>
        </a:p>
      </dsp:txBody>
      <dsp:txXfrm>
        <a:off x="4746817" y="1913866"/>
        <a:ext cx="77084" cy="77084"/>
      </dsp:txXfrm>
    </dsp:sp>
    <dsp:sp modelId="{8CF81113-583B-45F3-82A9-B0B2E5C5A564}">
      <dsp:nvSpPr>
        <dsp:cNvPr id="0" name=""/>
        <dsp:cNvSpPr/>
      </dsp:nvSpPr>
      <dsp:spPr>
        <a:xfrm>
          <a:off x="4196535" y="3911"/>
          <a:ext cx="1177647" cy="117764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t>Lismore</a:t>
          </a:r>
        </a:p>
      </dsp:txBody>
      <dsp:txXfrm>
        <a:off x="4368997" y="176373"/>
        <a:ext cx="832723" cy="832723"/>
      </dsp:txXfrm>
    </dsp:sp>
    <dsp:sp modelId="{B5485462-A1E6-4CFF-85B0-0C79DE7A5371}">
      <dsp:nvSpPr>
        <dsp:cNvPr id="0" name=""/>
        <dsp:cNvSpPr/>
      </dsp:nvSpPr>
      <dsp:spPr>
        <a:xfrm rot="18163636">
          <a:off x="4749604" y="2157177"/>
          <a:ext cx="1541699" cy="22148"/>
        </a:xfrm>
        <a:custGeom>
          <a:avLst/>
          <a:gdLst/>
          <a:ahLst/>
          <a:cxnLst/>
          <a:rect l="0" t="0" r="0" b="0"/>
          <a:pathLst>
            <a:path>
              <a:moveTo>
                <a:pt x="0" y="11074"/>
              </a:moveTo>
              <a:lnTo>
                <a:pt x="1541699" y="11074"/>
              </a:lnTo>
            </a:path>
          </a:pathLst>
        </a:custGeom>
        <a:noFill/>
        <a:ln w="19050" cap="flat" cmpd="sng" algn="ctr">
          <a:solidFill>
            <a:schemeClr val="accent3"/>
          </a:solidFill>
          <a:prstDash val="solid"/>
          <a:round/>
          <a:headEnd type="arrow"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AU" sz="1800" b="1" kern="1200"/>
        </a:p>
      </dsp:txBody>
      <dsp:txXfrm>
        <a:off x="5481911" y="2129709"/>
        <a:ext cx="77084" cy="77084"/>
      </dsp:txXfrm>
    </dsp:sp>
    <dsp:sp modelId="{2F97BD05-CDBD-440F-8015-CEC6897F53AA}">
      <dsp:nvSpPr>
        <dsp:cNvPr id="0" name=""/>
        <dsp:cNvSpPr/>
      </dsp:nvSpPr>
      <dsp:spPr>
        <a:xfrm>
          <a:off x="5666725" y="435598"/>
          <a:ext cx="1177647" cy="1177647"/>
        </a:xfrm>
        <a:prstGeom prst="ellipse">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t>Gold Coast</a:t>
          </a:r>
        </a:p>
      </dsp:txBody>
      <dsp:txXfrm>
        <a:off x="5839187" y="608060"/>
        <a:ext cx="832723" cy="832723"/>
      </dsp:txXfrm>
    </dsp:sp>
    <dsp:sp modelId="{C10D1F12-7D1A-4693-AC6C-231C00E1F391}">
      <dsp:nvSpPr>
        <dsp:cNvPr id="0" name=""/>
        <dsp:cNvSpPr/>
      </dsp:nvSpPr>
      <dsp:spPr>
        <a:xfrm rot="20127273">
          <a:off x="5251312" y="2736179"/>
          <a:ext cx="1541699" cy="22148"/>
        </a:xfrm>
        <a:custGeom>
          <a:avLst/>
          <a:gdLst/>
          <a:ahLst/>
          <a:cxnLst/>
          <a:rect l="0" t="0" r="0" b="0"/>
          <a:pathLst>
            <a:path>
              <a:moveTo>
                <a:pt x="0" y="11074"/>
              </a:moveTo>
              <a:lnTo>
                <a:pt x="1541699" y="11074"/>
              </a:lnTo>
            </a:path>
          </a:pathLst>
        </a:custGeom>
        <a:noFill/>
        <a:ln w="19050" cap="flat" cmpd="sng" algn="ctr">
          <a:solidFill>
            <a:schemeClr val="accent3"/>
          </a:solidFill>
          <a:prstDash val="solid"/>
          <a:round/>
          <a:headEnd type="arrow"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AU" sz="1800" b="1" kern="1200"/>
        </a:p>
      </dsp:txBody>
      <dsp:txXfrm>
        <a:off x="5983619" y="2708711"/>
        <a:ext cx="77084" cy="77084"/>
      </dsp:txXfrm>
    </dsp:sp>
    <dsp:sp modelId="{B71E4753-8DA4-40D6-BEDE-31D129615306}">
      <dsp:nvSpPr>
        <dsp:cNvPr id="0" name=""/>
        <dsp:cNvSpPr/>
      </dsp:nvSpPr>
      <dsp:spPr>
        <a:xfrm>
          <a:off x="6670141" y="1593601"/>
          <a:ext cx="1177647" cy="1177647"/>
        </a:xfrm>
        <a:prstGeom prst="ellipse">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t>Coffs Harbour </a:t>
          </a:r>
        </a:p>
      </dsp:txBody>
      <dsp:txXfrm>
        <a:off x="6842603" y="1766063"/>
        <a:ext cx="832723" cy="832723"/>
      </dsp:txXfrm>
    </dsp:sp>
    <dsp:sp modelId="{844A0AD2-6139-4BB9-9D78-FE4DC91ACEEB}">
      <dsp:nvSpPr>
        <dsp:cNvPr id="0" name=""/>
        <dsp:cNvSpPr/>
      </dsp:nvSpPr>
      <dsp:spPr>
        <a:xfrm rot="490909">
          <a:off x="5360343" y="3494509"/>
          <a:ext cx="1541699" cy="22148"/>
        </a:xfrm>
        <a:custGeom>
          <a:avLst/>
          <a:gdLst/>
          <a:ahLst/>
          <a:cxnLst/>
          <a:rect l="0" t="0" r="0" b="0"/>
          <a:pathLst>
            <a:path>
              <a:moveTo>
                <a:pt x="0" y="11074"/>
              </a:moveTo>
              <a:lnTo>
                <a:pt x="1541699" y="11074"/>
              </a:lnTo>
            </a:path>
          </a:pathLst>
        </a:custGeom>
        <a:noFill/>
        <a:ln w="19050" cap="flat" cmpd="sng" algn="ctr">
          <a:solidFill>
            <a:schemeClr val="accent3"/>
          </a:solidFill>
          <a:prstDash val="solid"/>
          <a:round/>
          <a:headEnd type="arrow"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AU" sz="1800" b="1" kern="1200"/>
        </a:p>
      </dsp:txBody>
      <dsp:txXfrm>
        <a:off x="6092650" y="3467041"/>
        <a:ext cx="77084" cy="77084"/>
      </dsp:txXfrm>
    </dsp:sp>
    <dsp:sp modelId="{0805BEAD-B8F7-4C44-B22F-3C52C5DDFECB}">
      <dsp:nvSpPr>
        <dsp:cNvPr id="0" name=""/>
        <dsp:cNvSpPr/>
      </dsp:nvSpPr>
      <dsp:spPr>
        <a:xfrm>
          <a:off x="6888203" y="3110262"/>
          <a:ext cx="1177647" cy="1177647"/>
        </a:xfrm>
        <a:prstGeom prst="ellipse">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AU" sz="1800" b="1" kern="1200" dirty="0"/>
        </a:p>
      </dsp:txBody>
      <dsp:txXfrm>
        <a:off x="7060665" y="3282724"/>
        <a:ext cx="832723" cy="832723"/>
      </dsp:txXfrm>
    </dsp:sp>
    <dsp:sp modelId="{6F0944B8-5FBA-4775-B6BA-F2254E8AA39C}">
      <dsp:nvSpPr>
        <dsp:cNvPr id="0" name=""/>
        <dsp:cNvSpPr/>
      </dsp:nvSpPr>
      <dsp:spPr>
        <a:xfrm rot="2454545">
          <a:off x="5042082" y="4191404"/>
          <a:ext cx="1541699" cy="22148"/>
        </a:xfrm>
        <a:custGeom>
          <a:avLst/>
          <a:gdLst/>
          <a:ahLst/>
          <a:cxnLst/>
          <a:rect l="0" t="0" r="0" b="0"/>
          <a:pathLst>
            <a:path>
              <a:moveTo>
                <a:pt x="0" y="11074"/>
              </a:moveTo>
              <a:lnTo>
                <a:pt x="1541699" y="11074"/>
              </a:lnTo>
            </a:path>
          </a:pathLst>
        </a:custGeom>
        <a:noFill/>
        <a:ln w="19050" cap="flat" cmpd="sng" algn="ctr">
          <a:solidFill>
            <a:schemeClr val="accent3"/>
          </a:solidFill>
          <a:prstDash val="solid"/>
          <a:round/>
          <a:headEnd type="arrow"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AU" sz="1800" b="1" kern="1200"/>
        </a:p>
      </dsp:txBody>
      <dsp:txXfrm>
        <a:off x="5774389" y="4163936"/>
        <a:ext cx="77084" cy="77084"/>
      </dsp:txXfrm>
    </dsp:sp>
    <dsp:sp modelId="{B1F5F056-0A22-404F-BC4B-24D15784BBBC}">
      <dsp:nvSpPr>
        <dsp:cNvPr id="0" name=""/>
        <dsp:cNvSpPr/>
      </dsp:nvSpPr>
      <dsp:spPr>
        <a:xfrm>
          <a:off x="6251681" y="4504052"/>
          <a:ext cx="1177647" cy="1177647"/>
        </a:xfrm>
        <a:prstGeom prst="ellipse">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t>Sydney</a:t>
          </a:r>
        </a:p>
      </dsp:txBody>
      <dsp:txXfrm>
        <a:off x="6424143" y="4676514"/>
        <a:ext cx="832723" cy="832723"/>
      </dsp:txXfrm>
    </dsp:sp>
    <dsp:sp modelId="{E61FFA58-2307-4AC8-B3F2-23E890D455A7}">
      <dsp:nvSpPr>
        <dsp:cNvPr id="0" name=""/>
        <dsp:cNvSpPr/>
      </dsp:nvSpPr>
      <dsp:spPr>
        <a:xfrm rot="4418182">
          <a:off x="4397573" y="4605605"/>
          <a:ext cx="1541699" cy="22148"/>
        </a:xfrm>
        <a:custGeom>
          <a:avLst/>
          <a:gdLst/>
          <a:ahLst/>
          <a:cxnLst/>
          <a:rect l="0" t="0" r="0" b="0"/>
          <a:pathLst>
            <a:path>
              <a:moveTo>
                <a:pt x="0" y="11074"/>
              </a:moveTo>
              <a:lnTo>
                <a:pt x="1541699" y="11074"/>
              </a:lnTo>
            </a:path>
          </a:pathLst>
        </a:custGeom>
        <a:noFill/>
        <a:ln w="19050" cap="flat" cmpd="sng" algn="ctr">
          <a:solidFill>
            <a:schemeClr val="accent3"/>
          </a:solidFill>
          <a:prstDash val="solid"/>
          <a:round/>
          <a:headEnd type="arrow"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AU" sz="1800" b="1" kern="1200"/>
        </a:p>
      </dsp:txBody>
      <dsp:txXfrm>
        <a:off x="5129881" y="4578137"/>
        <a:ext cx="77084" cy="77084"/>
      </dsp:txXfrm>
    </dsp:sp>
    <dsp:sp modelId="{409055B5-0C17-489A-A3F6-8DDF76292CCA}">
      <dsp:nvSpPr>
        <dsp:cNvPr id="0" name=""/>
        <dsp:cNvSpPr/>
      </dsp:nvSpPr>
      <dsp:spPr>
        <a:xfrm>
          <a:off x="4962664" y="5332453"/>
          <a:ext cx="1177647" cy="1177647"/>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AU" sz="1800" b="1" kern="1200" dirty="0"/>
        </a:p>
      </dsp:txBody>
      <dsp:txXfrm>
        <a:off x="5135126" y="5504915"/>
        <a:ext cx="832723" cy="832723"/>
      </dsp:txXfrm>
    </dsp:sp>
    <dsp:sp modelId="{1A2FE86D-9435-44F2-BC27-4B9163283F5D}">
      <dsp:nvSpPr>
        <dsp:cNvPr id="0" name=""/>
        <dsp:cNvSpPr/>
      </dsp:nvSpPr>
      <dsp:spPr>
        <a:xfrm rot="6381818">
          <a:off x="3631445" y="4605605"/>
          <a:ext cx="1541699" cy="22148"/>
        </a:xfrm>
        <a:custGeom>
          <a:avLst/>
          <a:gdLst/>
          <a:ahLst/>
          <a:cxnLst/>
          <a:rect l="0" t="0" r="0" b="0"/>
          <a:pathLst>
            <a:path>
              <a:moveTo>
                <a:pt x="0" y="11074"/>
              </a:moveTo>
              <a:lnTo>
                <a:pt x="1541699" y="11074"/>
              </a:lnTo>
            </a:path>
          </a:pathLst>
        </a:custGeom>
        <a:noFill/>
        <a:ln w="19050" cap="flat" cmpd="sng" algn="ctr">
          <a:solidFill>
            <a:schemeClr val="accent3"/>
          </a:solidFill>
          <a:prstDash val="solid"/>
          <a:round/>
          <a:headEnd type="arrow"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AU" sz="1800" b="1" kern="1200"/>
        </a:p>
      </dsp:txBody>
      <dsp:txXfrm rot="10800000">
        <a:off x="4363752" y="4578137"/>
        <a:ext cx="77084" cy="77084"/>
      </dsp:txXfrm>
    </dsp:sp>
    <dsp:sp modelId="{065038B0-943F-496D-ADD6-D474F955C2C9}">
      <dsp:nvSpPr>
        <dsp:cNvPr id="0" name=""/>
        <dsp:cNvSpPr/>
      </dsp:nvSpPr>
      <dsp:spPr>
        <a:xfrm>
          <a:off x="3430407" y="5332453"/>
          <a:ext cx="1177647" cy="1177647"/>
        </a:xfrm>
        <a:prstGeom prst="ellipse">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t>Hayman Island</a:t>
          </a:r>
        </a:p>
      </dsp:txBody>
      <dsp:txXfrm>
        <a:off x="3602869" y="5504915"/>
        <a:ext cx="832723" cy="832723"/>
      </dsp:txXfrm>
    </dsp:sp>
    <dsp:sp modelId="{47B32754-7C64-4967-8F80-F22B144A2028}">
      <dsp:nvSpPr>
        <dsp:cNvPr id="0" name=""/>
        <dsp:cNvSpPr/>
      </dsp:nvSpPr>
      <dsp:spPr>
        <a:xfrm rot="8345455">
          <a:off x="2986936" y="4191404"/>
          <a:ext cx="1541699" cy="22148"/>
        </a:xfrm>
        <a:custGeom>
          <a:avLst/>
          <a:gdLst/>
          <a:ahLst/>
          <a:cxnLst/>
          <a:rect l="0" t="0" r="0" b="0"/>
          <a:pathLst>
            <a:path>
              <a:moveTo>
                <a:pt x="0" y="11074"/>
              </a:moveTo>
              <a:lnTo>
                <a:pt x="1541699" y="11074"/>
              </a:lnTo>
            </a:path>
          </a:pathLst>
        </a:custGeom>
        <a:noFill/>
        <a:ln w="19050" cap="flat" cmpd="sng" algn="ctr">
          <a:solidFill>
            <a:schemeClr val="accent3"/>
          </a:solidFill>
          <a:prstDash val="solid"/>
          <a:round/>
          <a:headEnd type="arrow"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AU" sz="1800" b="1" kern="1200"/>
        </a:p>
      </dsp:txBody>
      <dsp:txXfrm rot="10800000">
        <a:off x="3719244" y="4163936"/>
        <a:ext cx="77084" cy="77084"/>
      </dsp:txXfrm>
    </dsp:sp>
    <dsp:sp modelId="{3F695BF1-7229-470F-BB43-79599C36F002}">
      <dsp:nvSpPr>
        <dsp:cNvPr id="0" name=""/>
        <dsp:cNvSpPr/>
      </dsp:nvSpPr>
      <dsp:spPr>
        <a:xfrm>
          <a:off x="2141390" y="4504052"/>
          <a:ext cx="1177647" cy="1177647"/>
        </a:xfrm>
        <a:prstGeom prst="ellipse">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t>Perth</a:t>
          </a:r>
        </a:p>
      </dsp:txBody>
      <dsp:txXfrm>
        <a:off x="2313852" y="4676514"/>
        <a:ext cx="832723" cy="832723"/>
      </dsp:txXfrm>
    </dsp:sp>
    <dsp:sp modelId="{243FF13D-7D75-4CF2-92B9-7509EA17D7D1}">
      <dsp:nvSpPr>
        <dsp:cNvPr id="0" name=""/>
        <dsp:cNvSpPr/>
      </dsp:nvSpPr>
      <dsp:spPr>
        <a:xfrm rot="10309091">
          <a:off x="2668675" y="3494509"/>
          <a:ext cx="1541699" cy="22148"/>
        </a:xfrm>
        <a:custGeom>
          <a:avLst/>
          <a:gdLst/>
          <a:ahLst/>
          <a:cxnLst/>
          <a:rect l="0" t="0" r="0" b="0"/>
          <a:pathLst>
            <a:path>
              <a:moveTo>
                <a:pt x="0" y="11074"/>
              </a:moveTo>
              <a:lnTo>
                <a:pt x="1541699" y="11074"/>
              </a:lnTo>
            </a:path>
          </a:pathLst>
        </a:custGeom>
        <a:noFill/>
        <a:ln w="19050" cap="flat" cmpd="sng" algn="ctr">
          <a:solidFill>
            <a:schemeClr val="accent3"/>
          </a:solidFill>
          <a:prstDash val="solid"/>
          <a:round/>
          <a:headEnd type="arrow"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AU" sz="1800" b="1" kern="1200"/>
        </a:p>
      </dsp:txBody>
      <dsp:txXfrm rot="10800000">
        <a:off x="3400983" y="3467041"/>
        <a:ext cx="77084" cy="77084"/>
      </dsp:txXfrm>
    </dsp:sp>
    <dsp:sp modelId="{5C7922A0-EE05-4E96-B96E-EB2914EDA636}">
      <dsp:nvSpPr>
        <dsp:cNvPr id="0" name=""/>
        <dsp:cNvSpPr/>
      </dsp:nvSpPr>
      <dsp:spPr>
        <a:xfrm>
          <a:off x="1504867" y="3110262"/>
          <a:ext cx="1177647" cy="1177647"/>
        </a:xfrm>
        <a:prstGeom prst="ellipse">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t>PNG</a:t>
          </a:r>
        </a:p>
      </dsp:txBody>
      <dsp:txXfrm>
        <a:off x="1677329" y="3282724"/>
        <a:ext cx="832723" cy="832723"/>
      </dsp:txXfrm>
    </dsp:sp>
    <dsp:sp modelId="{45D1E87D-D454-40AF-8C50-367BF6BE5919}">
      <dsp:nvSpPr>
        <dsp:cNvPr id="0" name=""/>
        <dsp:cNvSpPr/>
      </dsp:nvSpPr>
      <dsp:spPr>
        <a:xfrm rot="12272727">
          <a:off x="2777707" y="2736179"/>
          <a:ext cx="1541699" cy="22148"/>
        </a:xfrm>
        <a:custGeom>
          <a:avLst/>
          <a:gdLst/>
          <a:ahLst/>
          <a:cxnLst/>
          <a:rect l="0" t="0" r="0" b="0"/>
          <a:pathLst>
            <a:path>
              <a:moveTo>
                <a:pt x="0" y="11074"/>
              </a:moveTo>
              <a:lnTo>
                <a:pt x="1541699" y="11074"/>
              </a:lnTo>
            </a:path>
          </a:pathLst>
        </a:custGeom>
        <a:noFill/>
        <a:ln w="19050" cap="flat" cmpd="sng" algn="ctr">
          <a:solidFill>
            <a:schemeClr val="accent3"/>
          </a:solidFill>
          <a:prstDash val="solid"/>
          <a:round/>
          <a:headEnd type="arrow"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AU" sz="1800" b="1" kern="1200"/>
        </a:p>
      </dsp:txBody>
      <dsp:txXfrm rot="10800000">
        <a:off x="3510014" y="2708711"/>
        <a:ext cx="77084" cy="77084"/>
      </dsp:txXfrm>
    </dsp:sp>
    <dsp:sp modelId="{0F51CF8D-D3A4-48CF-ACBB-C366FAF25690}">
      <dsp:nvSpPr>
        <dsp:cNvPr id="0" name=""/>
        <dsp:cNvSpPr/>
      </dsp:nvSpPr>
      <dsp:spPr>
        <a:xfrm>
          <a:off x="1722930" y="1593601"/>
          <a:ext cx="1177647" cy="1177647"/>
        </a:xfrm>
        <a:prstGeom prst="ellipse">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t>China</a:t>
          </a:r>
        </a:p>
      </dsp:txBody>
      <dsp:txXfrm>
        <a:off x="1895392" y="1766063"/>
        <a:ext cx="832723" cy="832723"/>
      </dsp:txXfrm>
    </dsp:sp>
    <dsp:sp modelId="{E3AA0A4D-7EAD-44E5-B7EB-608796927295}">
      <dsp:nvSpPr>
        <dsp:cNvPr id="0" name=""/>
        <dsp:cNvSpPr/>
      </dsp:nvSpPr>
      <dsp:spPr>
        <a:xfrm rot="14236364">
          <a:off x="3279414" y="2157177"/>
          <a:ext cx="1541699" cy="22148"/>
        </a:xfrm>
        <a:custGeom>
          <a:avLst/>
          <a:gdLst/>
          <a:ahLst/>
          <a:cxnLst/>
          <a:rect l="0" t="0" r="0" b="0"/>
          <a:pathLst>
            <a:path>
              <a:moveTo>
                <a:pt x="0" y="11074"/>
              </a:moveTo>
              <a:lnTo>
                <a:pt x="1541699" y="11074"/>
              </a:lnTo>
            </a:path>
          </a:pathLst>
        </a:custGeom>
        <a:noFill/>
        <a:ln w="19050" cap="flat" cmpd="sng" algn="ctr">
          <a:solidFill>
            <a:schemeClr val="accent3"/>
          </a:solidFill>
          <a:prstDash val="solid"/>
          <a:round/>
          <a:headEnd type="arrow"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AU" sz="1800" b="1" kern="1200"/>
        </a:p>
      </dsp:txBody>
      <dsp:txXfrm rot="10800000">
        <a:off x="4011722" y="2129709"/>
        <a:ext cx="77084" cy="77084"/>
      </dsp:txXfrm>
    </dsp:sp>
    <dsp:sp modelId="{4FCFCB23-1125-4995-8F05-FA33D645DF12}">
      <dsp:nvSpPr>
        <dsp:cNvPr id="0" name=""/>
        <dsp:cNvSpPr/>
      </dsp:nvSpPr>
      <dsp:spPr>
        <a:xfrm>
          <a:off x="2726345" y="435598"/>
          <a:ext cx="1177647" cy="1177647"/>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t>Online</a:t>
          </a:r>
        </a:p>
      </dsp:txBody>
      <dsp:txXfrm>
        <a:off x="2898807" y="608060"/>
        <a:ext cx="832723" cy="832723"/>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9BFB-34CA-5544-85E7-03CFF943E94F}"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858D6-3CBE-D245-8814-1AB8D45C6919}" type="slidenum">
              <a:rPr lang="en-US" smtClean="0"/>
              <a:t>‹#›</a:t>
            </a:fld>
            <a:endParaRPr lang="en-US"/>
          </a:p>
        </p:txBody>
      </p:sp>
    </p:spTree>
    <p:extLst>
      <p:ext uri="{BB962C8B-B14F-4D97-AF65-F5344CB8AC3E}">
        <p14:creationId xmlns:p14="http://schemas.microsoft.com/office/powerpoint/2010/main" val="328360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7858D6-3CBE-D245-8814-1AB8D45C6919}" type="slidenum">
              <a:rPr lang="en-US" smtClean="0"/>
              <a:t>6</a:t>
            </a:fld>
            <a:endParaRPr lang="en-US"/>
          </a:p>
        </p:txBody>
      </p:sp>
    </p:spTree>
    <p:extLst>
      <p:ext uri="{BB962C8B-B14F-4D97-AF65-F5344CB8AC3E}">
        <p14:creationId xmlns:p14="http://schemas.microsoft.com/office/powerpoint/2010/main" val="309400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7858D6-3CBE-D245-8814-1AB8D45C6919}" type="slidenum">
              <a:rPr lang="en-US" smtClean="0"/>
              <a:t>7</a:t>
            </a:fld>
            <a:endParaRPr lang="en-US"/>
          </a:p>
        </p:txBody>
      </p:sp>
    </p:spTree>
    <p:extLst>
      <p:ext uri="{BB962C8B-B14F-4D97-AF65-F5344CB8AC3E}">
        <p14:creationId xmlns:p14="http://schemas.microsoft.com/office/powerpoint/2010/main" val="1824414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7858D6-3CBE-D245-8814-1AB8D45C6919}" type="slidenum">
              <a:rPr lang="en-US" smtClean="0"/>
              <a:t>8</a:t>
            </a:fld>
            <a:endParaRPr lang="en-US"/>
          </a:p>
        </p:txBody>
      </p:sp>
    </p:spTree>
    <p:extLst>
      <p:ext uri="{BB962C8B-B14F-4D97-AF65-F5344CB8AC3E}">
        <p14:creationId xmlns:p14="http://schemas.microsoft.com/office/powerpoint/2010/main" val="1159603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2D02A-AD84-D669-43B5-14FC08ACA52A}"/>
              </a:ext>
            </a:extLst>
          </p:cNvPr>
          <p:cNvSpPr>
            <a:spLocks noGrp="1"/>
          </p:cNvSpPr>
          <p:nvPr>
            <p:ph type="title" hasCustomPrompt="1"/>
          </p:nvPr>
        </p:nvSpPr>
        <p:spPr/>
        <p:txBody>
          <a:bodyPr/>
          <a:lstStyle/>
          <a:p>
            <a:r>
              <a:rPr lang="en-US" dirty="0"/>
              <a:t>Click to edit title style</a:t>
            </a:r>
          </a:p>
        </p:txBody>
      </p:sp>
      <p:sp>
        <p:nvSpPr>
          <p:cNvPr id="9" name="Text Placeholder 8">
            <a:extLst>
              <a:ext uri="{FF2B5EF4-FFF2-40B4-BE49-F238E27FC236}">
                <a16:creationId xmlns:a16="http://schemas.microsoft.com/office/drawing/2014/main" id="{049CF1BD-B378-D987-7AC0-4482647A3807}"/>
              </a:ext>
            </a:extLst>
          </p:cNvPr>
          <p:cNvSpPr>
            <a:spLocks noGrp="1"/>
          </p:cNvSpPr>
          <p:nvPr>
            <p:ph type="body" sz="quarter" idx="11" hasCustomPrompt="1"/>
          </p:nvPr>
        </p:nvSpPr>
        <p:spPr>
          <a:xfrm>
            <a:off x="6699250" y="3473220"/>
            <a:ext cx="5095875" cy="1196975"/>
          </a:xfrm>
          <a:prstGeom prst="rect">
            <a:avLst/>
          </a:prstGeom>
        </p:spPr>
        <p:txBody>
          <a:bodyPr>
            <a:normAutofit/>
          </a:bodyPr>
          <a:lstStyle>
            <a:lvl1pPr>
              <a:defRPr sz="2000" baseline="0">
                <a:latin typeface="Graphik Regular" panose="020B0503030202060203" pitchFamily="34" charset="77"/>
              </a:defRPr>
            </a:lvl1pPr>
          </a:lstStyle>
          <a:p>
            <a:pPr lvl="0"/>
            <a:r>
              <a:rPr lang="en-US" dirty="0"/>
              <a:t>Click to edit text</a:t>
            </a:r>
          </a:p>
        </p:txBody>
      </p:sp>
      <p:pic>
        <p:nvPicPr>
          <p:cNvPr id="10" name="Picture 9">
            <a:extLst>
              <a:ext uri="{FF2B5EF4-FFF2-40B4-BE49-F238E27FC236}">
                <a16:creationId xmlns:a16="http://schemas.microsoft.com/office/drawing/2014/main" id="{11D20216-3BE7-9BB0-247F-B16E8654A9B7}"/>
              </a:ext>
            </a:extLst>
          </p:cNvPr>
          <p:cNvPicPr>
            <a:picLocks noChangeAspect="1"/>
          </p:cNvPicPr>
          <p:nvPr userDrawn="1"/>
        </p:nvPicPr>
        <p:blipFill>
          <a:blip r:embed="rId2"/>
          <a:srcRect/>
          <a:stretch/>
        </p:blipFill>
        <p:spPr>
          <a:xfrm>
            <a:off x="69172" y="2378121"/>
            <a:ext cx="4367998" cy="2343347"/>
          </a:xfrm>
          <a:prstGeom prst="rect">
            <a:avLst/>
          </a:prstGeom>
        </p:spPr>
      </p:pic>
    </p:spTree>
    <p:extLst>
      <p:ext uri="{BB962C8B-B14F-4D97-AF65-F5344CB8AC3E}">
        <p14:creationId xmlns:p14="http://schemas.microsoft.com/office/powerpoint/2010/main" val="3077262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light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EF9C6E-8A14-46CA-918A-055F029E443A}"/>
              </a:ext>
            </a:extLst>
          </p:cNvPr>
          <p:cNvPicPr>
            <a:picLocks noChangeAspect="1"/>
          </p:cNvPicPr>
          <p:nvPr userDrawn="1"/>
        </p:nvPicPr>
        <p:blipFill>
          <a:blip r:embed="rId3"/>
          <a:srcRect/>
          <a:stretch/>
        </p:blipFill>
        <p:spPr>
          <a:xfrm>
            <a:off x="8940263" y="6318244"/>
            <a:ext cx="2873479" cy="299728"/>
          </a:xfrm>
          <a:prstGeom prst="rect">
            <a:avLst/>
          </a:prstGeom>
        </p:spPr>
      </p:pic>
      <p:sp>
        <p:nvSpPr>
          <p:cNvPr id="7" name="Title 11">
            <a:extLst>
              <a:ext uri="{FF2B5EF4-FFF2-40B4-BE49-F238E27FC236}">
                <a16:creationId xmlns:a16="http://schemas.microsoft.com/office/drawing/2014/main" id="{AE1AF664-5C74-C0FC-90F8-CF5132FE07A0}"/>
              </a:ext>
            </a:extLst>
          </p:cNvPr>
          <p:cNvSpPr>
            <a:spLocks noGrp="1"/>
          </p:cNvSpPr>
          <p:nvPr>
            <p:ph type="title" hasCustomPrompt="1"/>
          </p:nvPr>
        </p:nvSpPr>
        <p:spPr>
          <a:xfrm>
            <a:off x="609973" y="2181727"/>
            <a:ext cx="3817648" cy="2502568"/>
          </a:xfrm>
          <a:prstGeom prst="rect">
            <a:avLst/>
          </a:prstGeom>
        </p:spPr>
        <p:txBody>
          <a:bodyPr anchor="ctr" anchorCtr="0"/>
          <a:lstStyle>
            <a:lvl1pPr>
              <a:defRPr baseline="0">
                <a:solidFill>
                  <a:schemeClr val="bg1"/>
                </a:solidFill>
              </a:defRPr>
            </a:lvl1pPr>
          </a:lstStyle>
          <a:p>
            <a:r>
              <a:rPr lang="en-US" dirty="0"/>
              <a:t>Click to edit master title</a:t>
            </a:r>
          </a:p>
        </p:txBody>
      </p:sp>
      <p:sp>
        <p:nvSpPr>
          <p:cNvPr id="9" name="Text Placeholder 8">
            <a:extLst>
              <a:ext uri="{FF2B5EF4-FFF2-40B4-BE49-F238E27FC236}">
                <a16:creationId xmlns:a16="http://schemas.microsoft.com/office/drawing/2014/main" id="{D04C56FC-61C1-2B12-7F6A-70A83ACDCE38}"/>
              </a:ext>
            </a:extLst>
          </p:cNvPr>
          <p:cNvSpPr>
            <a:spLocks noGrp="1"/>
          </p:cNvSpPr>
          <p:nvPr>
            <p:ph type="body" sz="quarter" idx="10"/>
          </p:nvPr>
        </p:nvSpPr>
        <p:spPr>
          <a:xfrm>
            <a:off x="5374106" y="1443038"/>
            <a:ext cx="6289258" cy="4540250"/>
          </a:xfrm>
          <a:prstGeom prst="rect">
            <a:avLst/>
          </a:prstGeom>
        </p:spPr>
        <p:txBody>
          <a:bodyPr numCol="2" spcCol="360000"/>
          <a:lstStyle>
            <a:lvl1pPr>
              <a:defRPr sz="2000" baseline="0">
                <a:solidFill>
                  <a:srgbClr val="025388"/>
                </a:solidFill>
                <a:latin typeface="Montserrat Medium" pitchFamily="2" charset="77"/>
              </a:defRPr>
            </a:lvl1pPr>
            <a:lvl2pPr>
              <a:defRPr sz="1300" baseline="0">
                <a:solidFill>
                  <a:srgbClr val="2F2F2F"/>
                </a:solidFill>
              </a:defRPr>
            </a:lvl2pPr>
          </a:lstStyle>
          <a:p>
            <a:pPr lvl="0"/>
            <a:r>
              <a:rPr lang="en-US" dirty="0"/>
              <a:t>Click to edit Master text styles</a:t>
            </a:r>
          </a:p>
          <a:p>
            <a:pPr lvl="1"/>
            <a:r>
              <a:rPr lang="en-US" dirty="0"/>
              <a:t>Second level</a:t>
            </a:r>
          </a:p>
        </p:txBody>
      </p:sp>
      <p:pic>
        <p:nvPicPr>
          <p:cNvPr id="2" name="Picture 1">
            <a:extLst>
              <a:ext uri="{FF2B5EF4-FFF2-40B4-BE49-F238E27FC236}">
                <a16:creationId xmlns:a16="http://schemas.microsoft.com/office/drawing/2014/main" id="{C71E444F-210C-C3CD-9C3F-8DE61D7DB75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0415" y="139668"/>
            <a:ext cx="2642193" cy="1439120"/>
          </a:xfrm>
          <a:prstGeom prst="rect">
            <a:avLst/>
          </a:prstGeom>
        </p:spPr>
      </p:pic>
    </p:spTree>
    <p:extLst>
      <p:ext uri="{BB962C8B-B14F-4D97-AF65-F5344CB8AC3E}">
        <p14:creationId xmlns:p14="http://schemas.microsoft.com/office/powerpoint/2010/main" val="367800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light 05">
    <p:bg>
      <p:bgPr>
        <a:solidFill>
          <a:srgbClr val="F2F2F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EF9C6E-8A14-46CA-918A-055F029E443A}"/>
              </a:ext>
            </a:extLst>
          </p:cNvPr>
          <p:cNvPicPr>
            <a:picLocks noChangeAspect="1"/>
          </p:cNvPicPr>
          <p:nvPr userDrawn="1"/>
        </p:nvPicPr>
        <p:blipFill>
          <a:blip r:embed="rId2"/>
          <a:srcRect/>
          <a:stretch/>
        </p:blipFill>
        <p:spPr>
          <a:xfrm>
            <a:off x="8940263" y="6318244"/>
            <a:ext cx="2873479" cy="299728"/>
          </a:xfrm>
          <a:prstGeom prst="rect">
            <a:avLst/>
          </a:prstGeom>
        </p:spPr>
      </p:pic>
      <p:sp>
        <p:nvSpPr>
          <p:cNvPr id="9" name="Text Placeholder 8">
            <a:extLst>
              <a:ext uri="{FF2B5EF4-FFF2-40B4-BE49-F238E27FC236}">
                <a16:creationId xmlns:a16="http://schemas.microsoft.com/office/drawing/2014/main" id="{D04C56FC-61C1-2B12-7F6A-70A83ACDCE38}"/>
              </a:ext>
            </a:extLst>
          </p:cNvPr>
          <p:cNvSpPr>
            <a:spLocks noGrp="1"/>
          </p:cNvSpPr>
          <p:nvPr>
            <p:ph type="body" sz="quarter" idx="10"/>
          </p:nvPr>
        </p:nvSpPr>
        <p:spPr>
          <a:xfrm>
            <a:off x="848412" y="1989056"/>
            <a:ext cx="10814952" cy="3994232"/>
          </a:xfrm>
          <a:prstGeom prst="rect">
            <a:avLst/>
          </a:prstGeom>
        </p:spPr>
        <p:txBody>
          <a:bodyPr numCol="1" spcCol="0"/>
          <a:lstStyle>
            <a:lvl1pPr>
              <a:defRPr sz="2000" baseline="0">
                <a:solidFill>
                  <a:srgbClr val="025388"/>
                </a:solidFill>
                <a:latin typeface="Montserrat Medium" pitchFamily="2" charset="77"/>
              </a:defRPr>
            </a:lvl1pPr>
            <a:lvl2pPr>
              <a:defRPr sz="1300" baseline="0">
                <a:solidFill>
                  <a:srgbClr val="2F2F2F"/>
                </a:solidFill>
              </a:defRPr>
            </a:lvl2pPr>
          </a:lstStyle>
          <a:p>
            <a:pPr lvl="0"/>
            <a:r>
              <a:rPr lang="en-US" dirty="0"/>
              <a:t>Click to edit Master text styles</a:t>
            </a:r>
          </a:p>
          <a:p>
            <a:pPr lvl="1"/>
            <a:r>
              <a:rPr lang="en-US" dirty="0"/>
              <a:t>Second level</a:t>
            </a:r>
          </a:p>
        </p:txBody>
      </p:sp>
      <p:sp>
        <p:nvSpPr>
          <p:cNvPr id="3" name="Title 11">
            <a:extLst>
              <a:ext uri="{FF2B5EF4-FFF2-40B4-BE49-F238E27FC236}">
                <a16:creationId xmlns:a16="http://schemas.microsoft.com/office/drawing/2014/main" id="{6A59888F-3332-15F7-009D-BE76E9802F64}"/>
              </a:ext>
            </a:extLst>
          </p:cNvPr>
          <p:cNvSpPr>
            <a:spLocks noGrp="1"/>
          </p:cNvSpPr>
          <p:nvPr>
            <p:ph type="title" hasCustomPrompt="1"/>
          </p:nvPr>
        </p:nvSpPr>
        <p:spPr>
          <a:xfrm>
            <a:off x="848412" y="1443038"/>
            <a:ext cx="7042150" cy="437324"/>
          </a:xfrm>
          <a:prstGeom prst="rect">
            <a:avLst/>
          </a:prstGeom>
        </p:spPr>
        <p:txBody>
          <a:bodyPr/>
          <a:lstStyle>
            <a:lvl1pPr>
              <a:defRPr baseline="0">
                <a:solidFill>
                  <a:srgbClr val="025388"/>
                </a:solidFill>
              </a:defRPr>
            </a:lvl1pPr>
          </a:lstStyle>
          <a:p>
            <a:r>
              <a:rPr lang="en-US" dirty="0"/>
              <a:t>Click to edit master title</a:t>
            </a:r>
          </a:p>
        </p:txBody>
      </p:sp>
    </p:spTree>
    <p:extLst>
      <p:ext uri="{BB962C8B-B14F-4D97-AF65-F5344CB8AC3E}">
        <p14:creationId xmlns:p14="http://schemas.microsoft.com/office/powerpoint/2010/main" val="174196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dark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ADA2-0E6F-7D33-BD9E-34467FECB8A1}"/>
              </a:ext>
            </a:extLst>
          </p:cNvPr>
          <p:cNvSpPr>
            <a:spLocks noGrp="1"/>
          </p:cNvSpPr>
          <p:nvPr>
            <p:ph type="title" hasCustomPrompt="1"/>
          </p:nvPr>
        </p:nvSpPr>
        <p:spPr>
          <a:xfrm>
            <a:off x="436367" y="2095891"/>
            <a:ext cx="5659437" cy="534576"/>
          </a:xfrm>
          <a:prstGeom prst="rect">
            <a:avLst/>
          </a:prstGeom>
        </p:spPr>
        <p:txBody>
          <a:bodyPr/>
          <a:lstStyle/>
          <a:p>
            <a:r>
              <a:rPr lang="en-US" dirty="0"/>
              <a:t>Click to edit master title</a:t>
            </a:r>
          </a:p>
        </p:txBody>
      </p:sp>
      <p:sp>
        <p:nvSpPr>
          <p:cNvPr id="6" name="Text Placeholder 5">
            <a:extLst>
              <a:ext uri="{FF2B5EF4-FFF2-40B4-BE49-F238E27FC236}">
                <a16:creationId xmlns:a16="http://schemas.microsoft.com/office/drawing/2014/main" id="{4F1B25ED-9BF1-00A7-0942-C437CB9AB7A0}"/>
              </a:ext>
            </a:extLst>
          </p:cNvPr>
          <p:cNvSpPr>
            <a:spLocks noGrp="1"/>
          </p:cNvSpPr>
          <p:nvPr>
            <p:ph type="body" sz="quarter" idx="11"/>
          </p:nvPr>
        </p:nvSpPr>
        <p:spPr>
          <a:xfrm>
            <a:off x="436563" y="2655540"/>
            <a:ext cx="5659437" cy="3457575"/>
          </a:xfrm>
          <a:prstGeom prst="rect">
            <a:avLst/>
          </a:prstGeom>
        </p:spPr>
        <p:txBody>
          <a:bodyPr/>
          <a:lstStyle>
            <a:lvl1pPr>
              <a:lnSpc>
                <a:spcPct val="125000"/>
              </a:lnSpc>
              <a:spcBef>
                <a:spcPts val="500"/>
              </a:spcBef>
              <a:defRPr sz="1300" baseline="0">
                <a:latin typeface="Graphik Regular" panose="020B0503030202060203" pitchFamily="34" charset="77"/>
              </a:defRPr>
            </a:lvl1pPr>
            <a:lvl2pPr>
              <a:defRPr sz="1500" baseline="0">
                <a:latin typeface="Graphik Regular" panose="020B0503030202060203" pitchFamily="34" charset="77"/>
              </a:defRPr>
            </a:lvl2pPr>
            <a:lvl3pPr>
              <a:defRPr sz="1500" baseline="0">
                <a:latin typeface="Graphik Regular" panose="020B0503030202060203" pitchFamily="34" charset="77"/>
              </a:defRPr>
            </a:lvl3pPr>
            <a:lvl4pPr>
              <a:defRPr sz="1500" baseline="0">
                <a:latin typeface="Graphik Regular" panose="020B0503030202060203" pitchFamily="34" charset="77"/>
              </a:defRPr>
            </a:lvl4pPr>
            <a:lvl5pPr>
              <a:defRPr sz="1500" baseline="0">
                <a:latin typeface="Graphik Regular" panose="020B0503030202060203" pitchFamily="34" charset="77"/>
              </a:defRPr>
            </a:lvl5pPr>
          </a:lstStyle>
          <a:p>
            <a:pPr lvl="0"/>
            <a:r>
              <a:rPr lang="en-US" dirty="0"/>
              <a:t>Click to edit Master text styles</a:t>
            </a:r>
          </a:p>
        </p:txBody>
      </p:sp>
      <p:sp>
        <p:nvSpPr>
          <p:cNvPr id="8" name="Content Placeholder 7">
            <a:extLst>
              <a:ext uri="{FF2B5EF4-FFF2-40B4-BE49-F238E27FC236}">
                <a16:creationId xmlns:a16="http://schemas.microsoft.com/office/drawing/2014/main" id="{B85B41ED-828C-97BA-9E25-5A3E65426436}"/>
              </a:ext>
            </a:extLst>
          </p:cNvPr>
          <p:cNvSpPr>
            <a:spLocks noGrp="1"/>
          </p:cNvSpPr>
          <p:nvPr>
            <p:ph sz="quarter" idx="12"/>
          </p:nvPr>
        </p:nvSpPr>
        <p:spPr>
          <a:xfrm>
            <a:off x="6733284" y="1115122"/>
            <a:ext cx="5022153" cy="5022153"/>
          </a:xfrm>
          <a:prstGeom prst="rect">
            <a:avLst/>
          </a:prstGeom>
        </p:spPr>
        <p:txBody>
          <a:bodyPr/>
          <a:lstStyle>
            <a:lvl1pPr>
              <a:lnSpc>
                <a:spcPct val="125000"/>
              </a:lnSpc>
              <a:spcBef>
                <a:spcPts val="500"/>
              </a:spcBef>
              <a:defRPr sz="1300" baseline="0">
                <a:latin typeface="Graphik Regular" panose="020B0503030202060203" pitchFamily="34" charset="77"/>
              </a:defRPr>
            </a:lvl1pPr>
          </a:lstStyle>
          <a:p>
            <a:pPr lvl="0"/>
            <a:r>
              <a:rPr lang="en-US" dirty="0"/>
              <a:t>Click to edit Master text</a:t>
            </a:r>
          </a:p>
        </p:txBody>
      </p:sp>
      <p:pic>
        <p:nvPicPr>
          <p:cNvPr id="12" name="Picture 11" descr="Logo&#10;&#10;Description automatically generated">
            <a:extLst>
              <a:ext uri="{FF2B5EF4-FFF2-40B4-BE49-F238E27FC236}">
                <a16:creationId xmlns:a16="http://schemas.microsoft.com/office/drawing/2014/main" id="{1C0939C6-604E-F1BD-BB23-1CE342C997A0}"/>
              </a:ext>
            </a:extLst>
          </p:cNvPr>
          <p:cNvPicPr>
            <a:picLocks noChangeAspect="1"/>
          </p:cNvPicPr>
          <p:nvPr userDrawn="1"/>
        </p:nvPicPr>
        <p:blipFill>
          <a:blip r:embed="rId2"/>
          <a:stretch>
            <a:fillRect/>
          </a:stretch>
        </p:blipFill>
        <p:spPr>
          <a:xfrm>
            <a:off x="306009" y="129226"/>
            <a:ext cx="1593810" cy="1586598"/>
          </a:xfrm>
          <a:prstGeom prst="rect">
            <a:avLst/>
          </a:prstGeom>
        </p:spPr>
      </p:pic>
      <p:pic>
        <p:nvPicPr>
          <p:cNvPr id="3" name="Picture 2">
            <a:extLst>
              <a:ext uri="{FF2B5EF4-FFF2-40B4-BE49-F238E27FC236}">
                <a16:creationId xmlns:a16="http://schemas.microsoft.com/office/drawing/2014/main" id="{68B8E7B6-5F1B-60E3-0E83-248A590E1C8D}"/>
              </a:ext>
            </a:extLst>
          </p:cNvPr>
          <p:cNvPicPr>
            <a:picLocks noChangeAspect="1"/>
          </p:cNvPicPr>
          <p:nvPr userDrawn="1"/>
        </p:nvPicPr>
        <p:blipFill>
          <a:blip r:embed="rId3"/>
          <a:srcRect/>
          <a:stretch/>
        </p:blipFill>
        <p:spPr>
          <a:xfrm>
            <a:off x="465332" y="6318244"/>
            <a:ext cx="2873486" cy="299728"/>
          </a:xfrm>
          <a:prstGeom prst="rect">
            <a:avLst/>
          </a:prstGeom>
        </p:spPr>
      </p:pic>
    </p:spTree>
    <p:extLst>
      <p:ext uri="{BB962C8B-B14F-4D97-AF65-F5344CB8AC3E}">
        <p14:creationId xmlns:p14="http://schemas.microsoft.com/office/powerpoint/2010/main" val="809162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dark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2F6D2D-BF75-24F9-84BC-4D60ECFF0CA0}"/>
              </a:ext>
            </a:extLst>
          </p:cNvPr>
          <p:cNvSpPr>
            <a:spLocks noGrp="1"/>
          </p:cNvSpPr>
          <p:nvPr>
            <p:ph type="title"/>
          </p:nvPr>
        </p:nvSpPr>
        <p:spPr>
          <a:xfrm>
            <a:off x="5364480" y="1843508"/>
            <a:ext cx="6441697" cy="511386"/>
          </a:xfrm>
          <a:prstGeom prst="rect">
            <a:avLst/>
          </a:prstGeom>
        </p:spPr>
        <p:txBody>
          <a:bodyPr tIns="0" bIns="180000"/>
          <a:lstStyle/>
          <a:p>
            <a:r>
              <a:rPr lang="en-US" dirty="0"/>
              <a:t>Click to edit Master title style</a:t>
            </a:r>
          </a:p>
        </p:txBody>
      </p:sp>
      <p:sp>
        <p:nvSpPr>
          <p:cNvPr id="9" name="Text Placeholder 8">
            <a:extLst>
              <a:ext uri="{FF2B5EF4-FFF2-40B4-BE49-F238E27FC236}">
                <a16:creationId xmlns:a16="http://schemas.microsoft.com/office/drawing/2014/main" id="{BF98BFBA-5792-392B-311B-6C7495936C45}"/>
              </a:ext>
            </a:extLst>
          </p:cNvPr>
          <p:cNvSpPr>
            <a:spLocks noGrp="1"/>
          </p:cNvSpPr>
          <p:nvPr>
            <p:ph type="body" sz="quarter" idx="11"/>
          </p:nvPr>
        </p:nvSpPr>
        <p:spPr>
          <a:xfrm>
            <a:off x="5364163" y="2391841"/>
            <a:ext cx="6442075" cy="3683000"/>
          </a:xfrm>
          <a:prstGeom prst="rect">
            <a:avLst/>
          </a:prstGeom>
        </p:spPr>
        <p:txBody>
          <a:bodyPr tIns="180000" bIns="36000"/>
          <a:lstStyle>
            <a:lvl1pPr>
              <a:lnSpc>
                <a:spcPct val="125000"/>
              </a:lnSpc>
              <a:spcBef>
                <a:spcPts val="500"/>
              </a:spcBef>
              <a:defRPr sz="1300" baseline="0">
                <a:latin typeface="Graphik Regular" panose="020B0503030202060203" pitchFamily="34" charset="77"/>
              </a:defRPr>
            </a:lvl1pPr>
            <a:lvl2pPr>
              <a:lnSpc>
                <a:spcPct val="114000"/>
              </a:lnSpc>
              <a:spcBef>
                <a:spcPts val="500"/>
              </a:spcBef>
              <a:defRPr sz="1500" baseline="0">
                <a:latin typeface="Graphik Regular" panose="020B0503030202060203" pitchFamily="34" charset="77"/>
              </a:defRPr>
            </a:lvl2pPr>
            <a:lvl3pPr>
              <a:lnSpc>
                <a:spcPct val="114000"/>
              </a:lnSpc>
              <a:spcBef>
                <a:spcPts val="500"/>
              </a:spcBef>
              <a:defRPr sz="1500" baseline="0">
                <a:latin typeface="Graphik Regular" panose="020B0503030202060203" pitchFamily="34" charset="77"/>
              </a:defRPr>
            </a:lvl3pPr>
            <a:lvl4pPr>
              <a:lnSpc>
                <a:spcPct val="114000"/>
              </a:lnSpc>
              <a:spcBef>
                <a:spcPts val="500"/>
              </a:spcBef>
              <a:defRPr sz="1500" baseline="0">
                <a:latin typeface="Graphik Regular" panose="020B0503030202060203" pitchFamily="34" charset="77"/>
              </a:defRPr>
            </a:lvl4pPr>
            <a:lvl5pPr>
              <a:lnSpc>
                <a:spcPct val="114000"/>
              </a:lnSpc>
              <a:spcBef>
                <a:spcPts val="500"/>
              </a:spcBef>
              <a:defRPr sz="1500" baseline="0">
                <a:latin typeface="Graphik Regular" panose="020B0503030202060203" pitchFamily="34" charset="77"/>
              </a:defRPr>
            </a:lvl5pPr>
          </a:lstStyle>
          <a:p>
            <a:pPr lvl="0"/>
            <a:r>
              <a:rPr lang="en-US" dirty="0"/>
              <a:t>Click to edit Master text styles</a:t>
            </a:r>
          </a:p>
        </p:txBody>
      </p:sp>
      <p:pic>
        <p:nvPicPr>
          <p:cNvPr id="2" name="Picture 1">
            <a:extLst>
              <a:ext uri="{FF2B5EF4-FFF2-40B4-BE49-F238E27FC236}">
                <a16:creationId xmlns:a16="http://schemas.microsoft.com/office/drawing/2014/main" id="{D9F54551-EFA6-526A-88EE-34C551844955}"/>
              </a:ext>
            </a:extLst>
          </p:cNvPr>
          <p:cNvPicPr>
            <a:picLocks noChangeAspect="1"/>
          </p:cNvPicPr>
          <p:nvPr userDrawn="1"/>
        </p:nvPicPr>
        <p:blipFill>
          <a:blip r:embed="rId3"/>
          <a:srcRect/>
          <a:stretch/>
        </p:blipFill>
        <p:spPr>
          <a:xfrm>
            <a:off x="8940260" y="6318244"/>
            <a:ext cx="2873486" cy="299728"/>
          </a:xfrm>
          <a:prstGeom prst="rect">
            <a:avLst/>
          </a:prstGeom>
        </p:spPr>
      </p:pic>
    </p:spTree>
    <p:extLst>
      <p:ext uri="{BB962C8B-B14F-4D97-AF65-F5344CB8AC3E}">
        <p14:creationId xmlns:p14="http://schemas.microsoft.com/office/powerpoint/2010/main" val="1998513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dark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F98BFBA-5792-392B-311B-6C7495936C45}"/>
              </a:ext>
            </a:extLst>
          </p:cNvPr>
          <p:cNvSpPr>
            <a:spLocks noGrp="1"/>
          </p:cNvSpPr>
          <p:nvPr>
            <p:ph type="body" sz="quarter" idx="11"/>
          </p:nvPr>
        </p:nvSpPr>
        <p:spPr>
          <a:xfrm>
            <a:off x="435989" y="2685990"/>
            <a:ext cx="6442075" cy="3401659"/>
          </a:xfrm>
          <a:prstGeom prst="rect">
            <a:avLst/>
          </a:prstGeom>
        </p:spPr>
        <p:txBody>
          <a:bodyPr tIns="180000" bIns="36000"/>
          <a:lstStyle>
            <a:lvl1pPr>
              <a:lnSpc>
                <a:spcPct val="125000"/>
              </a:lnSpc>
              <a:spcBef>
                <a:spcPts val="500"/>
              </a:spcBef>
              <a:defRPr sz="1300" baseline="0">
                <a:latin typeface="Graphik Regular" panose="020B0503030202060203" pitchFamily="34" charset="77"/>
              </a:defRPr>
            </a:lvl1pPr>
            <a:lvl2pPr>
              <a:lnSpc>
                <a:spcPct val="114000"/>
              </a:lnSpc>
              <a:spcBef>
                <a:spcPts val="500"/>
              </a:spcBef>
              <a:defRPr sz="1500" baseline="0">
                <a:latin typeface="Graphik Regular" panose="020B0503030202060203" pitchFamily="34" charset="77"/>
              </a:defRPr>
            </a:lvl2pPr>
            <a:lvl3pPr>
              <a:lnSpc>
                <a:spcPct val="114000"/>
              </a:lnSpc>
              <a:spcBef>
                <a:spcPts val="500"/>
              </a:spcBef>
              <a:defRPr sz="1500" baseline="0">
                <a:latin typeface="Graphik Regular" panose="020B0503030202060203" pitchFamily="34" charset="77"/>
              </a:defRPr>
            </a:lvl3pPr>
            <a:lvl4pPr>
              <a:lnSpc>
                <a:spcPct val="114000"/>
              </a:lnSpc>
              <a:spcBef>
                <a:spcPts val="500"/>
              </a:spcBef>
              <a:defRPr sz="1500" baseline="0">
                <a:latin typeface="Graphik Regular" panose="020B0503030202060203" pitchFamily="34" charset="77"/>
              </a:defRPr>
            </a:lvl4pPr>
            <a:lvl5pPr>
              <a:lnSpc>
                <a:spcPct val="114000"/>
              </a:lnSpc>
              <a:spcBef>
                <a:spcPts val="500"/>
              </a:spcBef>
              <a:defRPr sz="1500" baseline="0">
                <a:latin typeface="Graphik Regular" panose="020B0503030202060203" pitchFamily="34" charset="77"/>
              </a:defRPr>
            </a:lvl5pPr>
          </a:lstStyle>
          <a:p>
            <a:pPr lvl="0"/>
            <a:r>
              <a:rPr lang="en-US" dirty="0"/>
              <a:t>Click to edit Master text styles</a:t>
            </a:r>
          </a:p>
        </p:txBody>
      </p:sp>
      <p:sp>
        <p:nvSpPr>
          <p:cNvPr id="8" name="Title 1">
            <a:extLst>
              <a:ext uri="{FF2B5EF4-FFF2-40B4-BE49-F238E27FC236}">
                <a16:creationId xmlns:a16="http://schemas.microsoft.com/office/drawing/2014/main" id="{DB9CA637-4790-8D63-2CB1-28AC0F4D0198}"/>
              </a:ext>
            </a:extLst>
          </p:cNvPr>
          <p:cNvSpPr>
            <a:spLocks noGrp="1"/>
          </p:cNvSpPr>
          <p:nvPr>
            <p:ph type="title"/>
          </p:nvPr>
        </p:nvSpPr>
        <p:spPr>
          <a:xfrm>
            <a:off x="436367" y="2136148"/>
            <a:ext cx="6441697" cy="511386"/>
          </a:xfrm>
          <a:prstGeom prst="rect">
            <a:avLst/>
          </a:prstGeom>
        </p:spPr>
        <p:txBody>
          <a:bodyPr tIns="0" bIns="180000"/>
          <a:lstStyle/>
          <a:p>
            <a:r>
              <a:rPr lang="en-US" dirty="0"/>
              <a:t>Click to edit Master title</a:t>
            </a:r>
          </a:p>
        </p:txBody>
      </p:sp>
      <p:pic>
        <p:nvPicPr>
          <p:cNvPr id="2" name="Picture 1">
            <a:extLst>
              <a:ext uri="{FF2B5EF4-FFF2-40B4-BE49-F238E27FC236}">
                <a16:creationId xmlns:a16="http://schemas.microsoft.com/office/drawing/2014/main" id="{F16E97A4-D3FE-7F16-4573-FCC7BC8DAB0C}"/>
              </a:ext>
            </a:extLst>
          </p:cNvPr>
          <p:cNvPicPr>
            <a:picLocks noChangeAspect="1"/>
          </p:cNvPicPr>
          <p:nvPr userDrawn="1"/>
        </p:nvPicPr>
        <p:blipFill>
          <a:blip r:embed="rId3"/>
          <a:srcRect/>
          <a:stretch/>
        </p:blipFill>
        <p:spPr>
          <a:xfrm>
            <a:off x="465332" y="6318244"/>
            <a:ext cx="2873486" cy="299728"/>
          </a:xfrm>
          <a:prstGeom prst="rect">
            <a:avLst/>
          </a:prstGeom>
        </p:spPr>
      </p:pic>
      <p:pic>
        <p:nvPicPr>
          <p:cNvPr id="3" name="Picture 2" descr="Logo&#10;&#10;Description automatically generated">
            <a:extLst>
              <a:ext uri="{FF2B5EF4-FFF2-40B4-BE49-F238E27FC236}">
                <a16:creationId xmlns:a16="http://schemas.microsoft.com/office/drawing/2014/main" id="{6B008D58-1814-773A-4090-DD3D7BD78499}"/>
              </a:ext>
            </a:extLst>
          </p:cNvPr>
          <p:cNvPicPr>
            <a:picLocks noChangeAspect="1"/>
          </p:cNvPicPr>
          <p:nvPr userDrawn="1"/>
        </p:nvPicPr>
        <p:blipFill>
          <a:blip r:embed="rId4"/>
          <a:stretch>
            <a:fillRect/>
          </a:stretch>
        </p:blipFill>
        <p:spPr>
          <a:xfrm>
            <a:off x="306009" y="129226"/>
            <a:ext cx="1593810" cy="1586598"/>
          </a:xfrm>
          <a:prstGeom prst="rect">
            <a:avLst/>
          </a:prstGeom>
        </p:spPr>
      </p:pic>
    </p:spTree>
    <p:extLst>
      <p:ext uri="{BB962C8B-B14F-4D97-AF65-F5344CB8AC3E}">
        <p14:creationId xmlns:p14="http://schemas.microsoft.com/office/powerpoint/2010/main" val="3658763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Dark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C413-BE72-997C-6995-48F27E2CFEEA}"/>
              </a:ext>
            </a:extLst>
          </p:cNvPr>
          <p:cNvSpPr>
            <a:spLocks noGrp="1"/>
          </p:cNvSpPr>
          <p:nvPr>
            <p:ph type="title"/>
          </p:nvPr>
        </p:nvSpPr>
        <p:spPr>
          <a:xfrm>
            <a:off x="790074" y="1423903"/>
            <a:ext cx="10563726" cy="629485"/>
          </a:xfrm>
          <a:prstGeom prst="rect">
            <a:avLst/>
          </a:prstGeo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AAFC3A0F-6465-7776-6FB7-F282C363BBEB}"/>
              </a:ext>
            </a:extLst>
          </p:cNvPr>
          <p:cNvSpPr>
            <a:spLocks noGrp="1"/>
          </p:cNvSpPr>
          <p:nvPr>
            <p:ph type="body" sz="quarter" idx="10"/>
          </p:nvPr>
        </p:nvSpPr>
        <p:spPr>
          <a:xfrm>
            <a:off x="781552" y="2069431"/>
            <a:ext cx="5133975" cy="3961649"/>
          </a:xfrm>
          <a:prstGeom prst="rect">
            <a:avLst/>
          </a:prstGeom>
        </p:spPr>
        <p:txBody>
          <a:bodyPr/>
          <a:lstStyle>
            <a:lvl1pPr>
              <a:defRPr sz="2000" baseline="0">
                <a:latin typeface="Montserrat Medium" pitchFamily="2" charset="77"/>
              </a:defRPr>
            </a:lvl1pPr>
            <a:lvl2pPr>
              <a:defRPr sz="1300" baseline="0"/>
            </a:lvl2pPr>
          </a:lstStyle>
          <a:p>
            <a:pPr lvl="0"/>
            <a:r>
              <a:rPr lang="en-US" dirty="0"/>
              <a:t>Click to edit Master text styles</a:t>
            </a:r>
          </a:p>
          <a:p>
            <a:pPr lvl="1"/>
            <a:r>
              <a:rPr lang="en-US" dirty="0"/>
              <a:t>Second level</a:t>
            </a:r>
          </a:p>
        </p:txBody>
      </p:sp>
      <p:sp>
        <p:nvSpPr>
          <p:cNvPr id="6" name="Text Placeholder 4">
            <a:extLst>
              <a:ext uri="{FF2B5EF4-FFF2-40B4-BE49-F238E27FC236}">
                <a16:creationId xmlns:a16="http://schemas.microsoft.com/office/drawing/2014/main" id="{5104F4ED-8FA5-B7AA-2D8E-632C5DDDB3CA}"/>
              </a:ext>
            </a:extLst>
          </p:cNvPr>
          <p:cNvSpPr>
            <a:spLocks noGrp="1"/>
          </p:cNvSpPr>
          <p:nvPr>
            <p:ph type="body" sz="quarter" idx="11"/>
          </p:nvPr>
        </p:nvSpPr>
        <p:spPr>
          <a:xfrm>
            <a:off x="6219825" y="2069431"/>
            <a:ext cx="5133975" cy="3961649"/>
          </a:xfrm>
          <a:prstGeom prst="rect">
            <a:avLst/>
          </a:prstGeom>
        </p:spPr>
        <p:txBody>
          <a:bodyPr/>
          <a:lstStyle/>
          <a:p>
            <a:pPr lvl="0"/>
            <a:r>
              <a:rPr lang="en-US" dirty="0"/>
              <a:t>Click to edit Master text styles</a:t>
            </a:r>
          </a:p>
          <a:p>
            <a:pPr lvl="1"/>
            <a:r>
              <a:rPr lang="en-US" dirty="0"/>
              <a:t>Second level</a:t>
            </a:r>
          </a:p>
        </p:txBody>
      </p:sp>
      <p:pic>
        <p:nvPicPr>
          <p:cNvPr id="7" name="Picture 6">
            <a:extLst>
              <a:ext uri="{FF2B5EF4-FFF2-40B4-BE49-F238E27FC236}">
                <a16:creationId xmlns:a16="http://schemas.microsoft.com/office/drawing/2014/main" id="{3FF9544F-4785-B67B-BD28-0A099BEA266C}"/>
              </a:ext>
            </a:extLst>
          </p:cNvPr>
          <p:cNvPicPr>
            <a:picLocks noChangeAspect="1"/>
          </p:cNvPicPr>
          <p:nvPr userDrawn="1"/>
        </p:nvPicPr>
        <p:blipFill>
          <a:blip r:embed="rId2"/>
          <a:srcRect/>
          <a:stretch/>
        </p:blipFill>
        <p:spPr>
          <a:xfrm>
            <a:off x="8940260" y="6318244"/>
            <a:ext cx="2873486" cy="299728"/>
          </a:xfrm>
          <a:prstGeom prst="rect">
            <a:avLst/>
          </a:prstGeom>
        </p:spPr>
      </p:pic>
    </p:spTree>
    <p:extLst>
      <p:ext uri="{BB962C8B-B14F-4D97-AF65-F5344CB8AC3E}">
        <p14:creationId xmlns:p14="http://schemas.microsoft.com/office/powerpoint/2010/main" val="56385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 Dark Opti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4C46DA-C918-CFA7-414F-6EEB942F5886}"/>
              </a:ext>
            </a:extLst>
          </p:cNvPr>
          <p:cNvSpPr>
            <a:spLocks noGrp="1"/>
          </p:cNvSpPr>
          <p:nvPr>
            <p:ph type="title" hasCustomPrompt="1"/>
          </p:nvPr>
        </p:nvSpPr>
        <p:spPr>
          <a:xfrm>
            <a:off x="582706" y="2019114"/>
            <a:ext cx="10515600" cy="2028451"/>
          </a:xfrm>
          <a:prstGeom prst="rect">
            <a:avLst/>
          </a:prstGeom>
        </p:spPr>
        <p:txBody>
          <a:bodyPr lIns="0" tIns="180000" rIns="0" bIns="36000"/>
          <a:lstStyle>
            <a:lvl1pPr marL="180000">
              <a:lnSpc>
                <a:spcPct val="125000"/>
              </a:lnSpc>
              <a:defRPr sz="3600" baseline="0">
                <a:solidFill>
                  <a:schemeClr val="bg1"/>
                </a:solidFill>
                <a:latin typeface="Graphik Regular" panose="020B0503030202060203" pitchFamily="34"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a:t>
            </a:r>
            <a:br>
              <a:rPr lang="en-US" dirty="0"/>
            </a:br>
            <a:r>
              <a:rPr lang="en-US" sz="3600" baseline="0" dirty="0"/>
              <a:t>Click to edit sub title</a:t>
            </a:r>
            <a:endParaRPr lang="en-US" dirty="0"/>
          </a:p>
        </p:txBody>
      </p:sp>
    </p:spTree>
    <p:extLst>
      <p:ext uri="{BB962C8B-B14F-4D97-AF65-F5344CB8AC3E}">
        <p14:creationId xmlns:p14="http://schemas.microsoft.com/office/powerpoint/2010/main" val="1889670093"/>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 Light Option">
    <p:bg>
      <p:bgPr>
        <a:solidFill>
          <a:srgbClr val="F2F2F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4C46DA-C918-CFA7-414F-6EEB942F5886}"/>
              </a:ext>
            </a:extLst>
          </p:cNvPr>
          <p:cNvSpPr>
            <a:spLocks noGrp="1"/>
          </p:cNvSpPr>
          <p:nvPr>
            <p:ph type="title" hasCustomPrompt="1"/>
          </p:nvPr>
        </p:nvSpPr>
        <p:spPr>
          <a:xfrm>
            <a:off x="582706" y="2019114"/>
            <a:ext cx="10515600" cy="2028451"/>
          </a:xfrm>
          <a:prstGeom prst="rect">
            <a:avLst/>
          </a:prstGeom>
        </p:spPr>
        <p:txBody>
          <a:bodyPr lIns="0" tIns="180000" rIns="0" bIns="36000"/>
          <a:lstStyle>
            <a:lvl1pPr marL="180000">
              <a:lnSpc>
                <a:spcPct val="125000"/>
              </a:lnSpc>
              <a:defRPr sz="3600" baseline="0">
                <a:solidFill>
                  <a:srgbClr val="025388"/>
                </a:solidFill>
                <a:latin typeface="Graphik Regular" panose="020B0503030202060203" pitchFamily="34"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a:t>
            </a:r>
            <a:br>
              <a:rPr lang="en-US" dirty="0"/>
            </a:br>
            <a:r>
              <a:rPr lang="en-US" sz="3600" baseline="0" dirty="0"/>
              <a:t>Click to edit sub title</a:t>
            </a:r>
            <a:endParaRPr lang="en-US" dirty="0"/>
          </a:p>
        </p:txBody>
      </p:sp>
      <p:sp>
        <p:nvSpPr>
          <p:cNvPr id="3" name="TextBox 2">
            <a:extLst>
              <a:ext uri="{FF2B5EF4-FFF2-40B4-BE49-F238E27FC236}">
                <a16:creationId xmlns:a16="http://schemas.microsoft.com/office/drawing/2014/main" id="{A68F8E52-79FE-B117-9C49-50185DAF58FF}"/>
              </a:ext>
            </a:extLst>
          </p:cNvPr>
          <p:cNvSpPr txBox="1"/>
          <p:nvPr userDrawn="1"/>
        </p:nvSpPr>
        <p:spPr>
          <a:xfrm>
            <a:off x="465222" y="4345805"/>
            <a:ext cx="7138736" cy="1381147"/>
          </a:xfrm>
          <a:prstGeom prst="rect">
            <a:avLst/>
          </a:prstGeom>
          <a:noFill/>
        </p:spPr>
        <p:txBody>
          <a:bodyPr wrap="square" numCol="3" spcCol="270000" rtlCol="0">
            <a:spAutoFit/>
          </a:bodyPr>
          <a:lstStyle/>
          <a:p>
            <a:pPr marL="0">
              <a:lnSpc>
                <a:spcPct val="125000"/>
              </a:lnSpc>
              <a:spcBef>
                <a:spcPts val="0"/>
              </a:spcBef>
            </a:pPr>
            <a:r>
              <a:rPr lang="en-US" sz="1400" baseline="0" dirty="0">
                <a:solidFill>
                  <a:srgbClr val="025388"/>
                </a:solidFill>
                <a:latin typeface="Montserrat Medium" pitchFamily="2" charset="77"/>
              </a:rPr>
              <a:t>Gold Coast</a:t>
            </a:r>
          </a:p>
          <a:p>
            <a:pPr marL="0">
              <a:lnSpc>
                <a:spcPct val="125000"/>
              </a:lnSpc>
              <a:spcBef>
                <a:spcPts val="0"/>
              </a:spcBef>
            </a:pPr>
            <a:r>
              <a:rPr lang="en-US" sz="1100" b="0" i="0" u="none" strike="noStrike" dirty="0">
                <a:solidFill>
                  <a:srgbClr val="2F2F2F"/>
                </a:solidFill>
                <a:effectLst/>
                <a:latin typeface="Graphik Regular" panose="020B0503030202060203" pitchFamily="34" charset="77"/>
              </a:rPr>
              <a:t>Southern Cross Drive</a:t>
            </a:r>
            <a:br>
              <a:rPr lang="en-US" sz="1100" dirty="0">
                <a:solidFill>
                  <a:srgbClr val="2F2F2F"/>
                </a:solidFill>
                <a:latin typeface="Graphik Regular" panose="020B0503030202060203" pitchFamily="34" charset="77"/>
              </a:rPr>
            </a:br>
            <a:r>
              <a:rPr lang="en-US" sz="1100" b="0" i="0" u="none" strike="noStrike" dirty="0">
                <a:solidFill>
                  <a:srgbClr val="2F2F2F"/>
                </a:solidFill>
                <a:effectLst/>
                <a:latin typeface="Graphik Regular" panose="020B0503030202060203" pitchFamily="34" charset="77"/>
              </a:rPr>
              <a:t>Bilinga </a:t>
            </a:r>
            <a:br>
              <a:rPr lang="en-US" sz="1100" b="0" i="0" u="none" strike="noStrike" dirty="0">
                <a:solidFill>
                  <a:srgbClr val="2F2F2F"/>
                </a:solidFill>
                <a:effectLst/>
                <a:latin typeface="Graphik Regular" panose="020B0503030202060203" pitchFamily="34" charset="77"/>
              </a:rPr>
            </a:br>
            <a:r>
              <a:rPr lang="en-US" sz="1100" b="0" i="0" u="none" strike="noStrike" dirty="0">
                <a:solidFill>
                  <a:srgbClr val="2F2F2F"/>
                </a:solidFill>
                <a:effectLst/>
                <a:latin typeface="Graphik Regular" panose="020B0503030202060203" pitchFamily="34" charset="77"/>
              </a:rPr>
              <a:t>QLD 4225</a:t>
            </a:r>
            <a:endParaRPr lang="en-US" sz="1100" baseline="0" dirty="0">
              <a:solidFill>
                <a:srgbClr val="2F2F2F"/>
              </a:solidFill>
              <a:latin typeface="Montserrat Medium" pitchFamily="2" charset="77"/>
            </a:endParaRPr>
          </a:p>
          <a:p>
            <a:pPr>
              <a:lnSpc>
                <a:spcPct val="125000"/>
              </a:lnSpc>
              <a:spcBef>
                <a:spcPts val="0"/>
              </a:spcBef>
            </a:pPr>
            <a:endParaRPr lang="en-US" sz="2000" baseline="0" dirty="0">
              <a:solidFill>
                <a:srgbClr val="2F2F2F"/>
              </a:solidFill>
              <a:latin typeface="Montserrat Medium" pitchFamily="2" charset="77"/>
            </a:endParaRPr>
          </a:p>
          <a:p>
            <a:pPr>
              <a:lnSpc>
                <a:spcPct val="125000"/>
              </a:lnSpc>
              <a:spcBef>
                <a:spcPts val="0"/>
              </a:spcBef>
            </a:pPr>
            <a:r>
              <a:rPr lang="en-US" sz="1400" baseline="0" dirty="0">
                <a:solidFill>
                  <a:srgbClr val="025388"/>
                </a:solidFill>
                <a:latin typeface="Montserrat Medium" pitchFamily="2" charset="77"/>
              </a:rPr>
              <a:t>Lismore</a:t>
            </a:r>
          </a:p>
          <a:p>
            <a:pPr marL="0" marR="0" lvl="0" indent="0" algn="l" defTabSz="914400" rtl="0" eaLnBrk="1" fontAlgn="auto" latinLnBrk="0" hangingPunct="1">
              <a:lnSpc>
                <a:spcPct val="125000"/>
              </a:lnSpc>
              <a:spcBef>
                <a:spcPts val="0"/>
              </a:spcBef>
              <a:spcAft>
                <a:spcPts val="0"/>
              </a:spcAft>
              <a:buClrTx/>
              <a:buSzTx/>
              <a:buFontTx/>
              <a:buNone/>
              <a:tabLst/>
              <a:defRPr/>
            </a:pPr>
            <a:r>
              <a:rPr lang="en-US" sz="1100" b="0" i="0" u="none" strike="noStrike" dirty="0">
                <a:solidFill>
                  <a:srgbClr val="2F2F2F"/>
                </a:solidFill>
                <a:effectLst/>
                <a:latin typeface="Graphik Web" panose="020B0503030202060203" pitchFamily="34" charset="77"/>
              </a:rPr>
              <a:t>Military Road</a:t>
            </a:r>
            <a:br>
              <a:rPr lang="en-US" sz="1100" dirty="0">
                <a:solidFill>
                  <a:srgbClr val="2F2F2F"/>
                </a:solidFill>
              </a:rPr>
            </a:br>
            <a:r>
              <a:rPr lang="en-US" sz="1100" b="0" i="0" u="none" strike="noStrike" dirty="0">
                <a:solidFill>
                  <a:srgbClr val="2F2F2F"/>
                </a:solidFill>
                <a:effectLst/>
                <a:latin typeface="Graphik Web" panose="020B0503030202060203" pitchFamily="34" charset="77"/>
              </a:rPr>
              <a:t>East Lismore </a:t>
            </a:r>
            <a:br>
              <a:rPr lang="en-US" sz="1100" b="0" i="0" u="none" strike="noStrike" dirty="0">
                <a:solidFill>
                  <a:srgbClr val="2F2F2F"/>
                </a:solidFill>
                <a:effectLst/>
                <a:latin typeface="Graphik Web" panose="020B0503030202060203" pitchFamily="34" charset="77"/>
              </a:rPr>
            </a:br>
            <a:r>
              <a:rPr lang="en-US" sz="1100" b="0" i="0" u="none" strike="noStrike" dirty="0">
                <a:solidFill>
                  <a:srgbClr val="2F2F2F"/>
                </a:solidFill>
                <a:effectLst/>
                <a:latin typeface="Graphik Web" panose="020B0503030202060203" pitchFamily="34" charset="77"/>
              </a:rPr>
              <a:t>NSW 2480</a:t>
            </a:r>
            <a:endParaRPr lang="en-US" sz="1100" b="0" i="0" u="none" strike="noStrike" baseline="0" dirty="0">
              <a:solidFill>
                <a:srgbClr val="2F2F2F"/>
              </a:solidFill>
              <a:effectLst/>
              <a:latin typeface="Graphik Regular" panose="020B0503030202060203" pitchFamily="34" charset="77"/>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lang="en-US" sz="2000" baseline="0" dirty="0">
              <a:solidFill>
                <a:srgbClr val="2F2F2F"/>
              </a:solidFill>
              <a:latin typeface="Montserrat Medium" pitchFamily="2" charset="77"/>
            </a:endParaRPr>
          </a:p>
          <a:p>
            <a:pPr>
              <a:lnSpc>
                <a:spcPct val="125000"/>
              </a:lnSpc>
              <a:spcBef>
                <a:spcPts val="0"/>
              </a:spcBef>
            </a:pPr>
            <a:r>
              <a:rPr lang="en-US" sz="1400" baseline="0" dirty="0">
                <a:solidFill>
                  <a:srgbClr val="025388"/>
                </a:solidFill>
                <a:latin typeface="Montserrat Medium" pitchFamily="2" charset="77"/>
              </a:rPr>
              <a:t>Coffs </a:t>
            </a:r>
            <a:r>
              <a:rPr lang="en-US" sz="1400" baseline="0" dirty="0" err="1">
                <a:solidFill>
                  <a:srgbClr val="025388"/>
                </a:solidFill>
                <a:latin typeface="Montserrat Medium" pitchFamily="2" charset="77"/>
              </a:rPr>
              <a:t>Harbour</a:t>
            </a:r>
            <a:endParaRPr lang="en-US" sz="1400" baseline="0" dirty="0">
              <a:solidFill>
                <a:srgbClr val="025388"/>
              </a:solidFill>
              <a:latin typeface="Montserrat Medium" pitchFamily="2" charset="77"/>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n-US" sz="1100" b="0" i="0" u="none" strike="noStrike" baseline="0" dirty="0" err="1">
                <a:solidFill>
                  <a:srgbClr val="2F2F2F"/>
                </a:solidFill>
                <a:effectLst/>
                <a:latin typeface="Graphik Web" panose="020B0503030202060203" pitchFamily="34" charset="77"/>
              </a:rPr>
              <a:t>Hogbin</a:t>
            </a:r>
            <a:r>
              <a:rPr lang="en-US" sz="1100" b="0" i="0" u="none" strike="noStrike" baseline="0" dirty="0">
                <a:solidFill>
                  <a:srgbClr val="2F2F2F"/>
                </a:solidFill>
                <a:effectLst/>
                <a:latin typeface="Graphik Web" panose="020B0503030202060203" pitchFamily="34" charset="77"/>
              </a:rPr>
              <a:t> Drive </a:t>
            </a:r>
            <a:br>
              <a:rPr lang="en-US" sz="1100" baseline="0" dirty="0">
                <a:solidFill>
                  <a:srgbClr val="2F2F2F"/>
                </a:solidFill>
              </a:rPr>
            </a:br>
            <a:r>
              <a:rPr lang="en-US" sz="1100" b="0" i="0" u="none" strike="noStrike" baseline="0" dirty="0">
                <a:solidFill>
                  <a:srgbClr val="2F2F2F"/>
                </a:solidFill>
                <a:effectLst/>
                <a:latin typeface="Graphik Web" panose="020B0503030202060203" pitchFamily="34" charset="77"/>
              </a:rPr>
              <a:t>Coffs </a:t>
            </a:r>
            <a:r>
              <a:rPr lang="en-US" sz="1100" b="0" i="0" u="none" strike="noStrike" baseline="0" dirty="0" err="1">
                <a:solidFill>
                  <a:srgbClr val="2F2F2F"/>
                </a:solidFill>
                <a:effectLst/>
                <a:latin typeface="Graphik Web" panose="020B0503030202060203" pitchFamily="34" charset="77"/>
              </a:rPr>
              <a:t>Harbour</a:t>
            </a:r>
            <a:r>
              <a:rPr lang="en-US" sz="1100" b="0" i="0" u="none" strike="noStrike" baseline="0" dirty="0">
                <a:solidFill>
                  <a:srgbClr val="2F2F2F"/>
                </a:solidFill>
                <a:effectLst/>
                <a:latin typeface="Graphik Web" panose="020B0503030202060203" pitchFamily="34" charset="77"/>
              </a:rPr>
              <a:t> </a:t>
            </a:r>
            <a:br>
              <a:rPr lang="en-US" sz="1100" b="0" i="0" u="none" strike="noStrike" baseline="0" dirty="0">
                <a:solidFill>
                  <a:srgbClr val="2F2F2F"/>
                </a:solidFill>
                <a:effectLst/>
                <a:latin typeface="Graphik Web" panose="020B0503030202060203" pitchFamily="34" charset="77"/>
              </a:rPr>
            </a:br>
            <a:r>
              <a:rPr lang="en-US" sz="1100" b="0" i="0" u="none" strike="noStrike" baseline="0" dirty="0">
                <a:solidFill>
                  <a:srgbClr val="2F2F2F"/>
                </a:solidFill>
                <a:effectLst/>
                <a:latin typeface="Graphik Web" panose="020B0503030202060203" pitchFamily="34" charset="77"/>
              </a:rPr>
              <a:t>NSW 2450</a:t>
            </a:r>
            <a:endParaRPr lang="en-US" sz="1100" baseline="0" dirty="0">
              <a:solidFill>
                <a:srgbClr val="2F2F2F"/>
              </a:solidFill>
              <a:latin typeface="Montserrat Medium" pitchFamily="2" charset="77"/>
            </a:endParaRPr>
          </a:p>
        </p:txBody>
      </p:sp>
    </p:spTree>
    <p:extLst>
      <p:ext uri="{BB962C8B-B14F-4D97-AF65-F5344CB8AC3E}">
        <p14:creationId xmlns:p14="http://schemas.microsoft.com/office/powerpoint/2010/main" val="1718637523"/>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9438-7763-A560-FC9A-7C262C7DAC18}"/>
              </a:ext>
            </a:extLst>
          </p:cNvPr>
          <p:cNvSpPr>
            <a:spLocks noGrp="1"/>
          </p:cNvSpPr>
          <p:nvPr>
            <p:ph type="title"/>
          </p:nvPr>
        </p:nvSpPr>
        <p:spPr>
          <a:xfrm>
            <a:off x="380507" y="3017943"/>
            <a:ext cx="5094849" cy="442974"/>
          </a:xfrm>
        </p:spPr>
        <p:txBody>
          <a:bodyPr/>
          <a:lstStyle>
            <a:lvl1pPr>
              <a:defRPr baseline="0">
                <a:solidFill>
                  <a:srgbClr val="025388"/>
                </a:solidFill>
              </a:defRPr>
            </a:lvl1pPr>
          </a:lstStyle>
          <a:p>
            <a:r>
              <a:rPr lang="en-US" dirty="0"/>
              <a:t>Click to edit Master title</a:t>
            </a:r>
          </a:p>
        </p:txBody>
      </p:sp>
      <p:sp>
        <p:nvSpPr>
          <p:cNvPr id="5" name="Text Placeholder 14">
            <a:extLst>
              <a:ext uri="{FF2B5EF4-FFF2-40B4-BE49-F238E27FC236}">
                <a16:creationId xmlns:a16="http://schemas.microsoft.com/office/drawing/2014/main" id="{D970E864-8DFA-83D1-A62A-7945C0920E0F}"/>
              </a:ext>
            </a:extLst>
          </p:cNvPr>
          <p:cNvSpPr>
            <a:spLocks noGrp="1"/>
          </p:cNvSpPr>
          <p:nvPr>
            <p:ph type="body" sz="quarter" idx="11" hasCustomPrompt="1"/>
          </p:nvPr>
        </p:nvSpPr>
        <p:spPr>
          <a:xfrm>
            <a:off x="380507" y="3486104"/>
            <a:ext cx="4446988" cy="519113"/>
          </a:xfrm>
          <a:prstGeom prst="rect">
            <a:avLst/>
          </a:prstGeom>
        </p:spPr>
        <p:txBody>
          <a:bodyPr anchor="b" anchorCtr="0"/>
          <a:lstStyle>
            <a:lvl1pPr marL="0" indent="0">
              <a:buNone/>
              <a:defRPr sz="1600" b="0" i="0" baseline="0">
                <a:solidFill>
                  <a:srgbClr val="2F2F2F"/>
                </a:solidFill>
                <a:latin typeface="Graphik Regular" panose="020B0503030202060203" pitchFamily="34" charset="77"/>
              </a:defRPr>
            </a:lvl1pPr>
          </a:lstStyle>
          <a:p>
            <a:pPr lvl="0"/>
            <a:r>
              <a:rPr lang="en-US" dirty="0"/>
              <a:t>Click to edit this text</a:t>
            </a:r>
          </a:p>
        </p:txBody>
      </p:sp>
      <p:pic>
        <p:nvPicPr>
          <p:cNvPr id="6" name="Picture 5">
            <a:extLst>
              <a:ext uri="{FF2B5EF4-FFF2-40B4-BE49-F238E27FC236}">
                <a16:creationId xmlns:a16="http://schemas.microsoft.com/office/drawing/2014/main" id="{7D8D4942-9CA0-5D99-43EA-9FA38881CDEA}"/>
              </a:ext>
            </a:extLst>
          </p:cNvPr>
          <p:cNvPicPr>
            <a:picLocks noChangeAspect="1"/>
          </p:cNvPicPr>
          <p:nvPr userDrawn="1"/>
        </p:nvPicPr>
        <p:blipFill>
          <a:blip r:embed="rId2"/>
          <a:stretch>
            <a:fillRect/>
          </a:stretch>
        </p:blipFill>
        <p:spPr>
          <a:xfrm>
            <a:off x="134243" y="131706"/>
            <a:ext cx="1906432" cy="1897806"/>
          </a:xfrm>
          <a:prstGeom prst="rect">
            <a:avLst/>
          </a:prstGeom>
        </p:spPr>
      </p:pic>
      <p:sp>
        <p:nvSpPr>
          <p:cNvPr id="9" name="Picture Placeholder 8">
            <a:extLst>
              <a:ext uri="{FF2B5EF4-FFF2-40B4-BE49-F238E27FC236}">
                <a16:creationId xmlns:a16="http://schemas.microsoft.com/office/drawing/2014/main" id="{69B475CB-CB4F-7355-A3F8-E94338475280}"/>
              </a:ext>
            </a:extLst>
          </p:cNvPr>
          <p:cNvSpPr>
            <a:spLocks noGrp="1"/>
          </p:cNvSpPr>
          <p:nvPr>
            <p:ph type="pic" sz="quarter" idx="13"/>
          </p:nvPr>
        </p:nvSpPr>
        <p:spPr>
          <a:xfrm>
            <a:off x="4827495" y="0"/>
            <a:ext cx="7364505" cy="6858000"/>
          </a:xfrm>
          <a:prstGeom prst="rect">
            <a:avLst/>
          </a:prstGeom>
        </p:spPr>
        <p:txBody>
          <a:bodyPr/>
          <a:lstStyle/>
          <a:p>
            <a:endParaRPr lang="en-US"/>
          </a:p>
        </p:txBody>
      </p:sp>
    </p:spTree>
    <p:extLst>
      <p:ext uri="{BB962C8B-B14F-4D97-AF65-F5344CB8AC3E}">
        <p14:creationId xmlns:p14="http://schemas.microsoft.com/office/powerpoint/2010/main" val="14682858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Default">
    <p:bg>
      <p:bgPr>
        <a:solidFill>
          <a:srgbClr val="F2F2F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7892454-9E76-C256-72D9-F9F9DCC13297}"/>
              </a:ext>
            </a:extLst>
          </p:cNvPr>
          <p:cNvSpPr>
            <a:spLocks noGrp="1"/>
          </p:cNvSpPr>
          <p:nvPr>
            <p:ph type="pic" sz="quarter" idx="13"/>
          </p:nvPr>
        </p:nvSpPr>
        <p:spPr>
          <a:xfrm>
            <a:off x="6096001" y="0"/>
            <a:ext cx="6096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E4098A9D-F782-556A-2624-3254908352D5}"/>
              </a:ext>
            </a:extLst>
          </p:cNvPr>
          <p:cNvSpPr>
            <a:spLocks noGrp="1"/>
          </p:cNvSpPr>
          <p:nvPr>
            <p:ph type="title"/>
          </p:nvPr>
        </p:nvSpPr>
        <p:spPr>
          <a:xfrm>
            <a:off x="1407160" y="1789500"/>
            <a:ext cx="5732676" cy="730408"/>
          </a:xfrm>
        </p:spPr>
        <p:txBody>
          <a:bodyPr>
            <a:normAutofit/>
          </a:bodyPr>
          <a:lstStyle>
            <a:lvl1pPr>
              <a:defRPr sz="2800" baseline="0">
                <a:latin typeface="Montserrat Medium" pitchFamily="2" charset="77"/>
              </a:defRPr>
            </a:lvl1pPr>
          </a:lstStyle>
          <a:p>
            <a:r>
              <a:rPr lang="en-US" dirty="0"/>
              <a:t>Click to edit Master title</a:t>
            </a:r>
          </a:p>
        </p:txBody>
      </p:sp>
      <p:sp>
        <p:nvSpPr>
          <p:cNvPr id="7" name="Table Placeholder 6">
            <a:extLst>
              <a:ext uri="{FF2B5EF4-FFF2-40B4-BE49-F238E27FC236}">
                <a16:creationId xmlns:a16="http://schemas.microsoft.com/office/drawing/2014/main" id="{E20E153F-86A1-F445-2335-3BBE8A74CB98}"/>
              </a:ext>
            </a:extLst>
          </p:cNvPr>
          <p:cNvSpPr>
            <a:spLocks noGrp="1"/>
          </p:cNvSpPr>
          <p:nvPr>
            <p:ph type="tbl" sz="quarter" idx="11"/>
          </p:nvPr>
        </p:nvSpPr>
        <p:spPr>
          <a:xfrm>
            <a:off x="1406526" y="2541744"/>
            <a:ext cx="5733310" cy="3608387"/>
          </a:xfrm>
          <a:prstGeom prst="rect">
            <a:avLst/>
          </a:prstGeom>
        </p:spPr>
        <p:txBody>
          <a:bodyPr tIns="180000" bIns="36000"/>
          <a:lstStyle>
            <a:lvl1pPr>
              <a:defRPr sz="1500" baseline="0">
                <a:latin typeface="Graphik Regular" panose="020B0503030202060203" pitchFamily="34" charset="77"/>
              </a:defRPr>
            </a:lvl1pPr>
          </a:lstStyle>
          <a:p>
            <a:endParaRPr lang="en-US" dirty="0"/>
          </a:p>
        </p:txBody>
      </p:sp>
    </p:spTree>
    <p:extLst>
      <p:ext uri="{BB962C8B-B14F-4D97-AF65-F5344CB8AC3E}">
        <p14:creationId xmlns:p14="http://schemas.microsoft.com/office/powerpoint/2010/main" val="406342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Alternate">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8A9D-F782-556A-2624-3254908352D5}"/>
              </a:ext>
            </a:extLst>
          </p:cNvPr>
          <p:cNvSpPr>
            <a:spLocks noGrp="1"/>
          </p:cNvSpPr>
          <p:nvPr>
            <p:ph type="title"/>
          </p:nvPr>
        </p:nvSpPr>
        <p:spPr>
          <a:xfrm>
            <a:off x="1407160" y="1789500"/>
            <a:ext cx="5732676" cy="730408"/>
          </a:xfrm>
        </p:spPr>
        <p:txBody>
          <a:bodyPr>
            <a:normAutofit/>
          </a:bodyPr>
          <a:lstStyle>
            <a:lvl1pPr>
              <a:defRPr sz="2800" baseline="0">
                <a:latin typeface="Montserrat Medium" pitchFamily="2" charset="77"/>
              </a:defRPr>
            </a:lvl1pPr>
          </a:lstStyle>
          <a:p>
            <a:r>
              <a:rPr lang="en-US" dirty="0"/>
              <a:t>Click to edit Master title</a:t>
            </a:r>
          </a:p>
        </p:txBody>
      </p:sp>
      <p:sp>
        <p:nvSpPr>
          <p:cNvPr id="7" name="Table Placeholder 6">
            <a:extLst>
              <a:ext uri="{FF2B5EF4-FFF2-40B4-BE49-F238E27FC236}">
                <a16:creationId xmlns:a16="http://schemas.microsoft.com/office/drawing/2014/main" id="{E20E153F-86A1-F445-2335-3BBE8A74CB98}"/>
              </a:ext>
            </a:extLst>
          </p:cNvPr>
          <p:cNvSpPr>
            <a:spLocks noGrp="1"/>
          </p:cNvSpPr>
          <p:nvPr>
            <p:ph type="tbl" sz="quarter" idx="11"/>
          </p:nvPr>
        </p:nvSpPr>
        <p:spPr>
          <a:xfrm>
            <a:off x="1406526" y="2541744"/>
            <a:ext cx="5733310" cy="3608387"/>
          </a:xfrm>
          <a:prstGeom prst="rect">
            <a:avLst/>
          </a:prstGeom>
        </p:spPr>
        <p:txBody>
          <a:bodyPr tIns="180000" bIns="36000"/>
          <a:lstStyle>
            <a:lvl1pPr>
              <a:defRPr sz="1500" baseline="0">
                <a:latin typeface="Graphik Regular" panose="020B0503030202060203" pitchFamily="34" charset="77"/>
              </a:defRPr>
            </a:lvl1pPr>
          </a:lstStyle>
          <a:p>
            <a:endParaRPr lang="en-US" dirty="0"/>
          </a:p>
        </p:txBody>
      </p:sp>
    </p:spTree>
    <p:extLst>
      <p:ext uri="{BB962C8B-B14F-4D97-AF65-F5344CB8AC3E}">
        <p14:creationId xmlns:p14="http://schemas.microsoft.com/office/powerpoint/2010/main" val="118724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sines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3434-CA1E-2D9C-231A-F38AA8505D43}"/>
              </a:ext>
            </a:extLst>
          </p:cNvPr>
          <p:cNvSpPr>
            <a:spLocks noGrp="1"/>
          </p:cNvSpPr>
          <p:nvPr>
            <p:ph type="title"/>
          </p:nvPr>
        </p:nvSpPr>
        <p:spPr>
          <a:xfrm>
            <a:off x="7361500" y="3015966"/>
            <a:ext cx="4444677" cy="826068"/>
          </a:xfrm>
        </p:spPr>
        <p:txBody>
          <a:bodyPr/>
          <a:lstStyle>
            <a:lvl1pPr>
              <a:defRPr baseline="0">
                <a:latin typeface="Montserrat Medium" pitchFamily="2"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F9A4E387-A33D-A93F-73F4-B5A0C4A919BE}"/>
              </a:ext>
            </a:extLst>
          </p:cNvPr>
          <p:cNvSpPr>
            <a:spLocks noGrp="1"/>
          </p:cNvSpPr>
          <p:nvPr>
            <p:ph type="ftr" sz="quarter" idx="10"/>
          </p:nvPr>
        </p:nvSpPr>
        <p:spPr/>
        <p:txBody>
          <a:bodyPr/>
          <a:lstStyle/>
          <a:p>
            <a:endParaRPr lang="en-US" dirty="0"/>
          </a:p>
        </p:txBody>
      </p:sp>
      <p:sp>
        <p:nvSpPr>
          <p:cNvPr id="5" name="Text Placeholder 4">
            <a:extLst>
              <a:ext uri="{FF2B5EF4-FFF2-40B4-BE49-F238E27FC236}">
                <a16:creationId xmlns:a16="http://schemas.microsoft.com/office/drawing/2014/main" id="{DA70D2C3-D987-B4FF-A633-62B08278A998}"/>
              </a:ext>
            </a:extLst>
          </p:cNvPr>
          <p:cNvSpPr>
            <a:spLocks noGrp="1"/>
          </p:cNvSpPr>
          <p:nvPr>
            <p:ph type="body" sz="quarter" idx="11"/>
          </p:nvPr>
        </p:nvSpPr>
        <p:spPr>
          <a:xfrm>
            <a:off x="7361238" y="3861765"/>
            <a:ext cx="4445000" cy="826068"/>
          </a:xfrm>
          <a:prstGeom prst="rect">
            <a:avLst/>
          </a:prstGeom>
        </p:spPr>
        <p:txBody>
          <a:bodyPr tIns="180000" bIns="36000"/>
          <a:lstStyle>
            <a:lvl1pPr>
              <a:defRPr sz="2000" baseline="0"/>
            </a:lvl1pPr>
          </a:lstStyle>
          <a:p>
            <a:pPr lvl="0"/>
            <a:r>
              <a:rPr lang="en-US" dirty="0"/>
              <a:t>Click to edit Master text styles</a:t>
            </a:r>
          </a:p>
        </p:txBody>
      </p:sp>
    </p:spTree>
    <p:extLst>
      <p:ext uri="{BB962C8B-B14F-4D97-AF65-F5344CB8AC3E}">
        <p14:creationId xmlns:p14="http://schemas.microsoft.com/office/powerpoint/2010/main" val="318708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titl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E3C13A-15A3-056D-026A-82BC3C2C6DDD}"/>
              </a:ext>
            </a:extLst>
          </p:cNvPr>
          <p:cNvPicPr>
            <a:picLocks noChangeAspect="1"/>
          </p:cNvPicPr>
          <p:nvPr userDrawn="1"/>
        </p:nvPicPr>
        <p:blipFill>
          <a:blip r:embed="rId3"/>
          <a:stretch>
            <a:fillRect/>
          </a:stretch>
        </p:blipFill>
        <p:spPr>
          <a:xfrm>
            <a:off x="-1005840" y="-2791593"/>
            <a:ext cx="12299482" cy="11543973"/>
          </a:xfrm>
          <a:prstGeom prst="rect">
            <a:avLst/>
          </a:prstGeom>
        </p:spPr>
      </p:pic>
      <p:sp>
        <p:nvSpPr>
          <p:cNvPr id="2" name="Title 1">
            <a:extLst>
              <a:ext uri="{FF2B5EF4-FFF2-40B4-BE49-F238E27FC236}">
                <a16:creationId xmlns:a16="http://schemas.microsoft.com/office/drawing/2014/main" id="{2802C5F9-3261-71E2-AD5A-BCFE93DA8C81}"/>
              </a:ext>
            </a:extLst>
          </p:cNvPr>
          <p:cNvSpPr>
            <a:spLocks noGrp="1"/>
          </p:cNvSpPr>
          <p:nvPr>
            <p:ph type="title"/>
          </p:nvPr>
        </p:nvSpPr>
        <p:spPr>
          <a:xfrm>
            <a:off x="3940530" y="3069682"/>
            <a:ext cx="2659940" cy="736123"/>
          </a:xfrm>
        </p:spPr>
        <p:txBody>
          <a:bodyPr/>
          <a:lstStyle/>
          <a:p>
            <a:r>
              <a:rPr lang="en-US" dirty="0"/>
              <a:t>Click to edit Master title</a:t>
            </a:r>
          </a:p>
        </p:txBody>
      </p:sp>
      <p:sp>
        <p:nvSpPr>
          <p:cNvPr id="3" name="Footer Placeholder 2">
            <a:extLst>
              <a:ext uri="{FF2B5EF4-FFF2-40B4-BE49-F238E27FC236}">
                <a16:creationId xmlns:a16="http://schemas.microsoft.com/office/drawing/2014/main" id="{AA6C2F22-08EE-C168-6044-321DF6A5ADCD}"/>
              </a:ext>
            </a:extLst>
          </p:cNvPr>
          <p:cNvSpPr>
            <a:spLocks noGrp="1"/>
          </p:cNvSpPr>
          <p:nvPr>
            <p:ph type="ftr" sz="quarter" idx="10"/>
          </p:nvPr>
        </p:nvSpPr>
        <p:spPr/>
        <p:txBody>
          <a:bodyPr/>
          <a:lstStyle/>
          <a:p>
            <a:endParaRPr lang="en-US" dirty="0"/>
          </a:p>
        </p:txBody>
      </p:sp>
      <p:sp>
        <p:nvSpPr>
          <p:cNvPr id="4" name="Text Placeholder 4">
            <a:extLst>
              <a:ext uri="{FF2B5EF4-FFF2-40B4-BE49-F238E27FC236}">
                <a16:creationId xmlns:a16="http://schemas.microsoft.com/office/drawing/2014/main" id="{78EBCFC4-794E-EEF8-40B9-433280ABD07B}"/>
              </a:ext>
            </a:extLst>
          </p:cNvPr>
          <p:cNvSpPr>
            <a:spLocks noGrp="1"/>
          </p:cNvSpPr>
          <p:nvPr>
            <p:ph type="body" sz="quarter" idx="11"/>
          </p:nvPr>
        </p:nvSpPr>
        <p:spPr>
          <a:xfrm>
            <a:off x="3940530" y="3815841"/>
            <a:ext cx="2668818" cy="736123"/>
          </a:xfrm>
          <a:prstGeom prst="rect">
            <a:avLst/>
          </a:prstGeom>
        </p:spPr>
        <p:txBody>
          <a:bodyPr tIns="180000" bIns="36000"/>
          <a:lstStyle>
            <a:lvl1pPr marL="0" indent="0">
              <a:buFontTx/>
              <a:buNone/>
              <a:defRPr sz="2000" baseline="0">
                <a:solidFill>
                  <a:schemeClr val="bg1"/>
                </a:solidFill>
                <a:latin typeface="Graphik Regular" panose="020B0503030202060203" pitchFamily="34" charset="77"/>
              </a:defRPr>
            </a:lvl1pPr>
          </a:lstStyle>
          <a:p>
            <a:pPr lvl="0"/>
            <a:r>
              <a:rPr lang="en-US" dirty="0"/>
              <a:t>Click to edit Master text</a:t>
            </a:r>
          </a:p>
        </p:txBody>
      </p:sp>
    </p:spTree>
    <p:extLst>
      <p:ext uri="{BB962C8B-B14F-4D97-AF65-F5344CB8AC3E}">
        <p14:creationId xmlns:p14="http://schemas.microsoft.com/office/powerpoint/2010/main" val="112572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light 01">
    <p:bg>
      <p:bgPr>
        <a:gradFill>
          <a:gsLst>
            <a:gs pos="5000">
              <a:srgbClr val="27AFBA"/>
            </a:gs>
            <a:gs pos="35000">
              <a:srgbClr val="3792CD">
                <a:lumMod val="92000"/>
              </a:srgbClr>
            </a:gs>
            <a:gs pos="75000">
              <a:srgbClr val="025388"/>
            </a:gs>
          </a:gsLst>
          <a:lin ang="17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8B304D-1AD9-7922-9F52-ADD6B111D0DD}"/>
              </a:ext>
            </a:extLst>
          </p:cNvPr>
          <p:cNvPicPr>
            <a:picLocks noChangeAspect="1"/>
          </p:cNvPicPr>
          <p:nvPr userDrawn="1"/>
        </p:nvPicPr>
        <p:blipFill>
          <a:blip r:embed="rId2"/>
          <a:stretch>
            <a:fillRect/>
          </a:stretch>
        </p:blipFill>
        <p:spPr>
          <a:xfrm>
            <a:off x="-7568" y="-14757"/>
            <a:ext cx="8694368" cy="6887513"/>
          </a:xfrm>
          <a:prstGeom prst="rect">
            <a:avLst/>
          </a:prstGeom>
        </p:spPr>
      </p:pic>
      <p:sp>
        <p:nvSpPr>
          <p:cNvPr id="8" name="Text Placeholder 5">
            <a:extLst>
              <a:ext uri="{FF2B5EF4-FFF2-40B4-BE49-F238E27FC236}">
                <a16:creationId xmlns:a16="http://schemas.microsoft.com/office/drawing/2014/main" id="{BB7118CB-BD6B-D3D4-BDA3-33DA27D14413}"/>
              </a:ext>
            </a:extLst>
          </p:cNvPr>
          <p:cNvSpPr>
            <a:spLocks noGrp="1"/>
          </p:cNvSpPr>
          <p:nvPr>
            <p:ph type="body" sz="quarter" idx="11" hasCustomPrompt="1"/>
          </p:nvPr>
        </p:nvSpPr>
        <p:spPr>
          <a:xfrm>
            <a:off x="436367" y="2531344"/>
            <a:ext cx="7042150" cy="437324"/>
          </a:xfrm>
          <a:prstGeom prst="rect">
            <a:avLst/>
          </a:prstGeom>
        </p:spPr>
        <p:txBody>
          <a:bodyPr tIns="180000" bIns="72000"/>
          <a:lstStyle>
            <a:lvl1pPr>
              <a:lnSpc>
                <a:spcPct val="125000"/>
              </a:lnSpc>
              <a:spcBef>
                <a:spcPts val="500"/>
              </a:spcBef>
              <a:defRPr sz="1300" baseline="0">
                <a:solidFill>
                  <a:srgbClr val="2F2F2F"/>
                </a:solidFill>
                <a:latin typeface="Graphik Regular" panose="020B0503030202060203" pitchFamily="34" charset="77"/>
              </a:defRPr>
            </a:lvl1pPr>
          </a:lstStyle>
          <a:p>
            <a:pPr lvl="0"/>
            <a:r>
              <a:rPr lang="en-US" dirty="0"/>
              <a:t>Click to edit this section</a:t>
            </a:r>
          </a:p>
        </p:txBody>
      </p:sp>
      <p:sp>
        <p:nvSpPr>
          <p:cNvPr id="12" name="Title 11">
            <a:extLst>
              <a:ext uri="{FF2B5EF4-FFF2-40B4-BE49-F238E27FC236}">
                <a16:creationId xmlns:a16="http://schemas.microsoft.com/office/drawing/2014/main" id="{98950B85-D8E6-B0F4-EB27-737A82DCE92F}"/>
              </a:ext>
            </a:extLst>
          </p:cNvPr>
          <p:cNvSpPr>
            <a:spLocks noGrp="1"/>
          </p:cNvSpPr>
          <p:nvPr>
            <p:ph type="title" hasCustomPrompt="1"/>
          </p:nvPr>
        </p:nvSpPr>
        <p:spPr>
          <a:xfrm>
            <a:off x="436367" y="2094020"/>
            <a:ext cx="7042150" cy="437324"/>
          </a:xfrm>
          <a:prstGeom prst="rect">
            <a:avLst/>
          </a:prstGeom>
        </p:spPr>
        <p:txBody>
          <a:bodyPr/>
          <a:lstStyle>
            <a:lvl1pPr>
              <a:defRPr baseline="0">
                <a:solidFill>
                  <a:srgbClr val="025388"/>
                </a:solidFill>
              </a:defRPr>
            </a:lvl1pPr>
          </a:lstStyle>
          <a:p>
            <a:r>
              <a:rPr lang="en-US" dirty="0"/>
              <a:t>Click to edit master title</a:t>
            </a:r>
          </a:p>
        </p:txBody>
      </p:sp>
      <p:pic>
        <p:nvPicPr>
          <p:cNvPr id="2" name="Picture 1">
            <a:extLst>
              <a:ext uri="{FF2B5EF4-FFF2-40B4-BE49-F238E27FC236}">
                <a16:creationId xmlns:a16="http://schemas.microsoft.com/office/drawing/2014/main" id="{FD70A697-9A91-909D-0131-31E8371245C6}"/>
              </a:ext>
            </a:extLst>
          </p:cNvPr>
          <p:cNvPicPr>
            <a:picLocks noChangeAspect="1"/>
          </p:cNvPicPr>
          <p:nvPr userDrawn="1"/>
        </p:nvPicPr>
        <p:blipFill>
          <a:blip r:embed="rId3"/>
          <a:srcRect/>
          <a:stretch/>
        </p:blipFill>
        <p:spPr>
          <a:xfrm>
            <a:off x="465335" y="6318244"/>
            <a:ext cx="2873479" cy="299728"/>
          </a:xfrm>
          <a:prstGeom prst="rect">
            <a:avLst/>
          </a:prstGeom>
        </p:spPr>
      </p:pic>
      <p:pic>
        <p:nvPicPr>
          <p:cNvPr id="3" name="Picture 2">
            <a:extLst>
              <a:ext uri="{FF2B5EF4-FFF2-40B4-BE49-F238E27FC236}">
                <a16:creationId xmlns:a16="http://schemas.microsoft.com/office/drawing/2014/main" id="{04575649-DA95-EF7E-EC8D-DE7EEDF2A67C}"/>
              </a:ext>
            </a:extLst>
          </p:cNvPr>
          <p:cNvPicPr>
            <a:picLocks noChangeAspect="1"/>
          </p:cNvPicPr>
          <p:nvPr userDrawn="1"/>
        </p:nvPicPr>
        <p:blipFill>
          <a:blip r:embed="rId4"/>
          <a:srcRect/>
          <a:stretch/>
        </p:blipFill>
        <p:spPr>
          <a:xfrm>
            <a:off x="250252" y="139668"/>
            <a:ext cx="2682520" cy="1439120"/>
          </a:xfrm>
          <a:prstGeom prst="rect">
            <a:avLst/>
          </a:prstGeom>
        </p:spPr>
      </p:pic>
    </p:spTree>
    <p:extLst>
      <p:ext uri="{BB962C8B-B14F-4D97-AF65-F5344CB8AC3E}">
        <p14:creationId xmlns:p14="http://schemas.microsoft.com/office/powerpoint/2010/main" val="2498832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light 02">
    <p:bg>
      <p:bgPr>
        <a:gradFill>
          <a:gsLst>
            <a:gs pos="5000">
              <a:srgbClr val="27AFBA"/>
            </a:gs>
            <a:gs pos="35000">
              <a:srgbClr val="3792CD">
                <a:lumMod val="92000"/>
              </a:srgbClr>
            </a:gs>
            <a:gs pos="75000">
              <a:srgbClr val="025388"/>
            </a:gs>
          </a:gsLst>
          <a:lin ang="17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8B304D-1AD9-7922-9F52-ADD6B111D0DD}"/>
              </a:ext>
            </a:extLst>
          </p:cNvPr>
          <p:cNvPicPr>
            <a:picLocks noChangeAspect="1"/>
          </p:cNvPicPr>
          <p:nvPr userDrawn="1"/>
        </p:nvPicPr>
        <p:blipFill>
          <a:blip r:embed="rId2"/>
          <a:stretch>
            <a:fillRect/>
          </a:stretch>
        </p:blipFill>
        <p:spPr>
          <a:xfrm rot="10800000">
            <a:off x="3497632" y="-14757"/>
            <a:ext cx="8694368" cy="6887513"/>
          </a:xfrm>
          <a:prstGeom prst="rect">
            <a:avLst/>
          </a:prstGeom>
        </p:spPr>
      </p:pic>
      <p:sp>
        <p:nvSpPr>
          <p:cNvPr id="8" name="Text Placeholder 5">
            <a:extLst>
              <a:ext uri="{FF2B5EF4-FFF2-40B4-BE49-F238E27FC236}">
                <a16:creationId xmlns:a16="http://schemas.microsoft.com/office/drawing/2014/main" id="{BB7118CB-BD6B-D3D4-BDA3-33DA27D14413}"/>
              </a:ext>
            </a:extLst>
          </p:cNvPr>
          <p:cNvSpPr>
            <a:spLocks noGrp="1"/>
          </p:cNvSpPr>
          <p:nvPr>
            <p:ph type="body" sz="quarter" idx="11" hasCustomPrompt="1"/>
          </p:nvPr>
        </p:nvSpPr>
        <p:spPr>
          <a:xfrm>
            <a:off x="4732794" y="2230720"/>
            <a:ext cx="7042150" cy="437324"/>
          </a:xfrm>
          <a:prstGeom prst="rect">
            <a:avLst/>
          </a:prstGeom>
        </p:spPr>
        <p:txBody>
          <a:bodyPr tIns="180000" bIns="72000"/>
          <a:lstStyle>
            <a:lvl1pPr>
              <a:lnSpc>
                <a:spcPct val="125000"/>
              </a:lnSpc>
              <a:spcBef>
                <a:spcPts val="500"/>
              </a:spcBef>
              <a:defRPr sz="1300" baseline="0">
                <a:solidFill>
                  <a:srgbClr val="2F2F2F"/>
                </a:solidFill>
                <a:latin typeface="Graphik Regular" panose="020B0503030202060203" pitchFamily="34" charset="77"/>
              </a:defRPr>
            </a:lvl1pPr>
          </a:lstStyle>
          <a:p>
            <a:pPr lvl="0"/>
            <a:r>
              <a:rPr lang="en-US" dirty="0"/>
              <a:t>Click to edit this section</a:t>
            </a:r>
          </a:p>
        </p:txBody>
      </p:sp>
      <p:sp>
        <p:nvSpPr>
          <p:cNvPr id="12" name="Title 11">
            <a:extLst>
              <a:ext uri="{FF2B5EF4-FFF2-40B4-BE49-F238E27FC236}">
                <a16:creationId xmlns:a16="http://schemas.microsoft.com/office/drawing/2014/main" id="{98950B85-D8E6-B0F4-EB27-737A82DCE92F}"/>
              </a:ext>
            </a:extLst>
          </p:cNvPr>
          <p:cNvSpPr>
            <a:spLocks noGrp="1"/>
          </p:cNvSpPr>
          <p:nvPr>
            <p:ph type="title" hasCustomPrompt="1"/>
          </p:nvPr>
        </p:nvSpPr>
        <p:spPr>
          <a:xfrm>
            <a:off x="4732794" y="1793396"/>
            <a:ext cx="7042150" cy="437324"/>
          </a:xfrm>
          <a:prstGeom prst="rect">
            <a:avLst/>
          </a:prstGeom>
        </p:spPr>
        <p:txBody>
          <a:bodyPr/>
          <a:lstStyle>
            <a:lvl1pPr>
              <a:defRPr baseline="0">
                <a:solidFill>
                  <a:srgbClr val="025388"/>
                </a:solidFill>
              </a:defRPr>
            </a:lvl1pPr>
          </a:lstStyle>
          <a:p>
            <a:r>
              <a:rPr lang="en-US" dirty="0"/>
              <a:t>Click to edit master title</a:t>
            </a:r>
          </a:p>
        </p:txBody>
      </p:sp>
      <p:pic>
        <p:nvPicPr>
          <p:cNvPr id="3" name="Picture 2">
            <a:extLst>
              <a:ext uri="{FF2B5EF4-FFF2-40B4-BE49-F238E27FC236}">
                <a16:creationId xmlns:a16="http://schemas.microsoft.com/office/drawing/2014/main" id="{7CE83029-DD1B-FDD3-75E9-03F8FD1AFC39}"/>
              </a:ext>
            </a:extLst>
          </p:cNvPr>
          <p:cNvPicPr>
            <a:picLocks noChangeAspect="1"/>
          </p:cNvPicPr>
          <p:nvPr userDrawn="1"/>
        </p:nvPicPr>
        <p:blipFill>
          <a:blip r:embed="rId3"/>
          <a:srcRect/>
          <a:stretch/>
        </p:blipFill>
        <p:spPr>
          <a:xfrm>
            <a:off x="8940263" y="6318244"/>
            <a:ext cx="2873479" cy="299728"/>
          </a:xfrm>
          <a:prstGeom prst="rect">
            <a:avLst/>
          </a:prstGeom>
        </p:spPr>
      </p:pic>
    </p:spTree>
    <p:extLst>
      <p:ext uri="{BB962C8B-B14F-4D97-AF65-F5344CB8AC3E}">
        <p14:creationId xmlns:p14="http://schemas.microsoft.com/office/powerpoint/2010/main" val="367084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light 03">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9607-949C-3D40-5422-CDA54C4FDE49}"/>
              </a:ext>
            </a:extLst>
          </p:cNvPr>
          <p:cNvSpPr>
            <a:spLocks noGrp="1"/>
          </p:cNvSpPr>
          <p:nvPr>
            <p:ph type="title"/>
          </p:nvPr>
        </p:nvSpPr>
        <p:spPr>
          <a:xfrm>
            <a:off x="461419" y="2105307"/>
            <a:ext cx="5609727" cy="550233"/>
          </a:xfrm>
          <a:prstGeom prst="rect">
            <a:avLst/>
          </a:prstGeom>
        </p:spPr>
        <p:txBody>
          <a:bodyPr/>
          <a:lstStyle>
            <a:lvl1pPr>
              <a:defRPr baseline="0">
                <a:solidFill>
                  <a:srgbClr val="025388"/>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44B6309-8348-29DB-E5E8-6D2480D79024}"/>
              </a:ext>
            </a:extLst>
          </p:cNvPr>
          <p:cNvSpPr>
            <a:spLocks noGrp="1"/>
          </p:cNvSpPr>
          <p:nvPr>
            <p:ph type="body" sz="quarter" idx="11"/>
          </p:nvPr>
        </p:nvSpPr>
        <p:spPr>
          <a:xfrm>
            <a:off x="436564" y="2677842"/>
            <a:ext cx="5634582" cy="3457575"/>
          </a:xfrm>
          <a:prstGeom prst="rect">
            <a:avLst/>
          </a:prstGeom>
        </p:spPr>
        <p:txBody>
          <a:bodyPr tIns="180000" bIns="36000"/>
          <a:lstStyle>
            <a:lvl1pPr>
              <a:lnSpc>
                <a:spcPct val="125000"/>
              </a:lnSpc>
              <a:spcBef>
                <a:spcPts val="500"/>
              </a:spcBef>
              <a:defRPr sz="1300" baseline="0">
                <a:solidFill>
                  <a:srgbClr val="2F2F2F"/>
                </a:solidFill>
                <a:latin typeface="Graphik Regular" panose="020B0503030202060203" pitchFamily="34" charset="77"/>
              </a:defRPr>
            </a:lvl1pPr>
            <a:lvl2pPr>
              <a:defRPr sz="1500" baseline="0">
                <a:latin typeface="Graphik Regular" panose="020B0503030202060203" pitchFamily="34" charset="77"/>
              </a:defRPr>
            </a:lvl2pPr>
            <a:lvl3pPr>
              <a:defRPr sz="1500" baseline="0">
                <a:latin typeface="Graphik Regular" panose="020B0503030202060203" pitchFamily="34" charset="77"/>
              </a:defRPr>
            </a:lvl3pPr>
            <a:lvl4pPr>
              <a:defRPr sz="1500" baseline="0">
                <a:latin typeface="Graphik Regular" panose="020B0503030202060203" pitchFamily="34" charset="77"/>
              </a:defRPr>
            </a:lvl4pPr>
            <a:lvl5pPr>
              <a:defRPr sz="1500" baseline="0">
                <a:latin typeface="Graphik Regular" panose="020B0503030202060203" pitchFamily="34" charset="77"/>
              </a:defRPr>
            </a:lvl5pPr>
          </a:lstStyle>
          <a:p>
            <a:pPr lvl="0"/>
            <a:r>
              <a:rPr lang="en-US" dirty="0"/>
              <a:t>Click to edit Master text styles</a:t>
            </a:r>
          </a:p>
        </p:txBody>
      </p:sp>
      <p:sp>
        <p:nvSpPr>
          <p:cNvPr id="9" name="Content Placeholder 7">
            <a:extLst>
              <a:ext uri="{FF2B5EF4-FFF2-40B4-BE49-F238E27FC236}">
                <a16:creationId xmlns:a16="http://schemas.microsoft.com/office/drawing/2014/main" id="{E880205F-D7B8-EBD9-1388-437E0B1F538E}"/>
              </a:ext>
            </a:extLst>
          </p:cNvPr>
          <p:cNvSpPr>
            <a:spLocks noGrp="1"/>
          </p:cNvSpPr>
          <p:nvPr>
            <p:ph sz="quarter" idx="13"/>
          </p:nvPr>
        </p:nvSpPr>
        <p:spPr>
          <a:xfrm>
            <a:off x="6463430" y="0"/>
            <a:ext cx="5728570" cy="6858000"/>
          </a:xfrm>
          <a:prstGeom prst="rect">
            <a:avLst/>
          </a:prstGeom>
        </p:spPr>
        <p:txBody>
          <a:bodyPr/>
          <a:lstStyle>
            <a:lvl1pPr>
              <a:lnSpc>
                <a:spcPct val="125000"/>
              </a:lnSpc>
              <a:spcBef>
                <a:spcPts val="500"/>
              </a:spcBef>
              <a:defRPr sz="1300" baseline="0">
                <a:solidFill>
                  <a:srgbClr val="2F2F2F"/>
                </a:solidFill>
                <a:latin typeface="Graphik Regular" panose="020B0503030202060203" pitchFamily="34" charset="77"/>
              </a:defRPr>
            </a:lvl1pPr>
          </a:lstStyle>
          <a:p>
            <a:pPr lvl="0"/>
            <a:r>
              <a:rPr lang="en-US" dirty="0"/>
              <a:t>Click to edit Master text</a:t>
            </a:r>
          </a:p>
        </p:txBody>
      </p:sp>
      <p:pic>
        <p:nvPicPr>
          <p:cNvPr id="3" name="Picture 2">
            <a:extLst>
              <a:ext uri="{FF2B5EF4-FFF2-40B4-BE49-F238E27FC236}">
                <a16:creationId xmlns:a16="http://schemas.microsoft.com/office/drawing/2014/main" id="{65D0D4A9-CE5E-9344-ADD8-8C2B8C031F8C}"/>
              </a:ext>
            </a:extLst>
          </p:cNvPr>
          <p:cNvPicPr>
            <a:picLocks noChangeAspect="1"/>
          </p:cNvPicPr>
          <p:nvPr userDrawn="1"/>
        </p:nvPicPr>
        <p:blipFill>
          <a:blip r:embed="rId2"/>
          <a:srcRect/>
          <a:stretch/>
        </p:blipFill>
        <p:spPr>
          <a:xfrm>
            <a:off x="465335" y="6318244"/>
            <a:ext cx="2873479" cy="299728"/>
          </a:xfrm>
          <a:prstGeom prst="rect">
            <a:avLst/>
          </a:prstGeom>
        </p:spPr>
      </p:pic>
      <p:pic>
        <p:nvPicPr>
          <p:cNvPr id="5" name="Picture 4">
            <a:extLst>
              <a:ext uri="{FF2B5EF4-FFF2-40B4-BE49-F238E27FC236}">
                <a16:creationId xmlns:a16="http://schemas.microsoft.com/office/drawing/2014/main" id="{8BEDC010-58DF-7B56-C345-8B7D0568BDB2}"/>
              </a:ext>
            </a:extLst>
          </p:cNvPr>
          <p:cNvPicPr>
            <a:picLocks noChangeAspect="1"/>
          </p:cNvPicPr>
          <p:nvPr userDrawn="1"/>
        </p:nvPicPr>
        <p:blipFill>
          <a:blip r:embed="rId3"/>
          <a:srcRect/>
          <a:stretch/>
        </p:blipFill>
        <p:spPr>
          <a:xfrm>
            <a:off x="250252" y="139668"/>
            <a:ext cx="2682520" cy="1439120"/>
          </a:xfrm>
          <a:prstGeom prst="rect">
            <a:avLst/>
          </a:prstGeom>
        </p:spPr>
      </p:pic>
    </p:spTree>
    <p:extLst>
      <p:ext uri="{BB962C8B-B14F-4D97-AF65-F5344CB8AC3E}">
        <p14:creationId xmlns:p14="http://schemas.microsoft.com/office/powerpoint/2010/main" val="11316623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2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5000">
              <a:srgbClr val="27AFBA"/>
            </a:gs>
            <a:gs pos="35000">
              <a:srgbClr val="3792CD">
                <a:lumMod val="92000"/>
              </a:srgbClr>
            </a:gs>
            <a:gs pos="75000">
              <a:srgbClr val="025388"/>
            </a:gs>
          </a:gsLst>
          <a:lin ang="174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1673DC-AEDF-3D49-2A50-3633A465E168}"/>
              </a:ext>
            </a:extLst>
          </p:cNvPr>
          <p:cNvPicPr>
            <a:picLocks noChangeAspect="1"/>
          </p:cNvPicPr>
          <p:nvPr userDrawn="1"/>
        </p:nvPicPr>
        <p:blipFill>
          <a:blip r:embed="rId4"/>
          <a:stretch>
            <a:fillRect/>
          </a:stretch>
        </p:blipFill>
        <p:spPr>
          <a:xfrm>
            <a:off x="-208800" y="0"/>
            <a:ext cx="6303000" cy="6876000"/>
          </a:xfrm>
          <a:prstGeom prst="rect">
            <a:avLst/>
          </a:prstGeom>
        </p:spPr>
      </p:pic>
      <p:sp>
        <p:nvSpPr>
          <p:cNvPr id="7" name="Title Placeholder 6">
            <a:extLst>
              <a:ext uri="{FF2B5EF4-FFF2-40B4-BE49-F238E27FC236}">
                <a16:creationId xmlns:a16="http://schemas.microsoft.com/office/drawing/2014/main" id="{36C9B8FA-35B5-DACC-6B60-6B2D70FA7DD8}"/>
              </a:ext>
            </a:extLst>
          </p:cNvPr>
          <p:cNvSpPr>
            <a:spLocks noGrp="1"/>
          </p:cNvSpPr>
          <p:nvPr>
            <p:ph type="title"/>
          </p:nvPr>
        </p:nvSpPr>
        <p:spPr>
          <a:xfrm>
            <a:off x="6699737" y="3017943"/>
            <a:ext cx="5094849" cy="442974"/>
          </a:xfrm>
          <a:prstGeom prst="rect">
            <a:avLst/>
          </a:prstGeom>
        </p:spPr>
        <p:txBody>
          <a:bodyPr vert="horz" lIns="91440" tIns="45720" rIns="91440" bIns="45720" rtlCol="0" anchor="ctr">
            <a:normAutofit/>
          </a:bodyPr>
          <a:lstStyle/>
          <a:p>
            <a:r>
              <a:rPr lang="en-US" dirty="0"/>
              <a:t>Click to edit title style</a:t>
            </a:r>
          </a:p>
        </p:txBody>
      </p:sp>
      <p:pic>
        <p:nvPicPr>
          <p:cNvPr id="2" name="Picture 1">
            <a:extLst>
              <a:ext uri="{FF2B5EF4-FFF2-40B4-BE49-F238E27FC236}">
                <a16:creationId xmlns:a16="http://schemas.microsoft.com/office/drawing/2014/main" id="{A1A2C418-C5FA-BBA9-77E7-B3FDECC6BAF8}"/>
              </a:ext>
            </a:extLst>
          </p:cNvPr>
          <p:cNvPicPr>
            <a:picLocks noChangeAspect="1"/>
          </p:cNvPicPr>
          <p:nvPr userDrawn="1"/>
        </p:nvPicPr>
        <p:blipFill>
          <a:blip r:embed="rId5"/>
          <a:stretch>
            <a:fillRect/>
          </a:stretch>
        </p:blipFill>
        <p:spPr>
          <a:xfrm>
            <a:off x="465332" y="6318244"/>
            <a:ext cx="2873486" cy="299729"/>
          </a:xfrm>
          <a:prstGeom prst="rect">
            <a:avLst/>
          </a:prstGeom>
        </p:spPr>
      </p:pic>
    </p:spTree>
    <p:extLst>
      <p:ext uri="{BB962C8B-B14F-4D97-AF65-F5344CB8AC3E}">
        <p14:creationId xmlns:p14="http://schemas.microsoft.com/office/powerpoint/2010/main" val="2932574996"/>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914400" rtl="0" eaLnBrk="1" latinLnBrk="0" hangingPunct="1">
        <a:lnSpc>
          <a:spcPct val="90000"/>
        </a:lnSpc>
        <a:spcBef>
          <a:spcPct val="0"/>
        </a:spcBef>
        <a:buNone/>
        <a:defRPr sz="2800" kern="1200" baseline="0">
          <a:solidFill>
            <a:schemeClr val="bg1"/>
          </a:solidFill>
          <a:latin typeface="Montserrat Medium" pitchFamily="2" charset="77"/>
          <a:ea typeface="+mj-ea"/>
          <a:cs typeface="+mj-cs"/>
        </a:defRPr>
      </a:lvl1pPr>
    </p:titleStyle>
    <p:bodyStyle>
      <a:lvl1pPr marL="0" indent="0" algn="l" defTabSz="914400" rtl="0" eaLnBrk="1" latinLnBrk="0" hangingPunct="1">
        <a:lnSpc>
          <a:spcPct val="90000"/>
        </a:lnSpc>
        <a:spcBef>
          <a:spcPts val="1000"/>
        </a:spcBef>
        <a:buFontTx/>
        <a:buNone/>
        <a:defRPr sz="2800" kern="1200" baseline="0">
          <a:solidFill>
            <a:schemeClr val="bg1"/>
          </a:solidFill>
          <a:latin typeface="Montserrat Medium" pitchFamily="2" charset="77"/>
          <a:ea typeface="+mn-ea"/>
          <a:cs typeface="+mn-cs"/>
        </a:defRPr>
      </a:lvl1pPr>
      <a:lvl2pPr marL="457200" indent="0" algn="l" defTabSz="914400" rtl="0" eaLnBrk="1" latinLnBrk="0" hangingPunct="1">
        <a:lnSpc>
          <a:spcPct val="90000"/>
        </a:lnSpc>
        <a:spcBef>
          <a:spcPts val="500"/>
        </a:spcBef>
        <a:buFontTx/>
        <a:buNone/>
        <a:defRPr sz="2000" kern="1200" baseline="0">
          <a:solidFill>
            <a:schemeClr val="bg1"/>
          </a:solidFill>
          <a:latin typeface="Graphik Regular" panose="020B0503030202060203" pitchFamily="34" charset="77"/>
          <a:ea typeface="+mn-ea"/>
          <a:cs typeface="+mn-cs"/>
        </a:defRPr>
      </a:lvl2pPr>
      <a:lvl3pPr marL="914400" indent="0" algn="l" defTabSz="914400" rtl="0" eaLnBrk="1" latinLnBrk="0" hangingPunct="1">
        <a:lnSpc>
          <a:spcPct val="90000"/>
        </a:lnSpc>
        <a:spcBef>
          <a:spcPts val="500"/>
        </a:spcBef>
        <a:buFontTx/>
        <a:buNone/>
        <a:defRPr sz="2000" kern="1200" baseline="0">
          <a:solidFill>
            <a:schemeClr val="bg1"/>
          </a:solidFill>
          <a:latin typeface="Graphik Regular" panose="020B0503030202060203" pitchFamily="34" charset="77"/>
          <a:ea typeface="+mn-ea"/>
          <a:cs typeface="+mn-cs"/>
        </a:defRPr>
      </a:lvl3pPr>
      <a:lvl4pPr marL="1371600" indent="0" algn="l" defTabSz="914400" rtl="0" eaLnBrk="1" latinLnBrk="0" hangingPunct="1">
        <a:lnSpc>
          <a:spcPct val="90000"/>
        </a:lnSpc>
        <a:spcBef>
          <a:spcPts val="500"/>
        </a:spcBef>
        <a:buFontTx/>
        <a:buNone/>
        <a:defRPr sz="2000" kern="1200" baseline="0">
          <a:solidFill>
            <a:schemeClr val="bg1"/>
          </a:solidFill>
          <a:latin typeface="Graphik Regular" panose="020B0503030202060203" pitchFamily="34" charset="77"/>
          <a:ea typeface="+mn-ea"/>
          <a:cs typeface="+mn-cs"/>
        </a:defRPr>
      </a:lvl4pPr>
      <a:lvl5pPr marL="1828800" indent="0" algn="l" defTabSz="914400" rtl="0" eaLnBrk="1" latinLnBrk="0" hangingPunct="1">
        <a:lnSpc>
          <a:spcPct val="90000"/>
        </a:lnSpc>
        <a:spcBef>
          <a:spcPts val="500"/>
        </a:spcBef>
        <a:buFontTx/>
        <a:buNone/>
        <a:defRPr sz="2000" kern="1200" baseline="0">
          <a:solidFill>
            <a:schemeClr val="bg1"/>
          </a:solidFill>
          <a:latin typeface="Graphik Regular"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69E6870D-4C5D-5D19-08F3-394FD7D40D26}"/>
              </a:ext>
            </a:extLst>
          </p:cNvPr>
          <p:cNvPicPr>
            <a:picLocks noChangeAspect="1"/>
          </p:cNvPicPr>
          <p:nvPr userDrawn="1"/>
        </p:nvPicPr>
        <p:blipFill>
          <a:blip r:embed="rId3"/>
          <a:stretch>
            <a:fillRect/>
          </a:stretch>
        </p:blipFill>
        <p:spPr>
          <a:xfrm>
            <a:off x="0" y="0"/>
            <a:ext cx="12197954" cy="6858000"/>
          </a:xfrm>
          <a:prstGeom prst="rect">
            <a:avLst/>
          </a:prstGeom>
        </p:spPr>
      </p:pic>
      <p:sp>
        <p:nvSpPr>
          <p:cNvPr id="18" name="Title Placeholder 12">
            <a:extLst>
              <a:ext uri="{FF2B5EF4-FFF2-40B4-BE49-F238E27FC236}">
                <a16:creationId xmlns:a16="http://schemas.microsoft.com/office/drawing/2014/main" id="{18996A07-199D-314D-AB28-948D4357C1CF}"/>
              </a:ext>
            </a:extLst>
          </p:cNvPr>
          <p:cNvSpPr>
            <a:spLocks noGrp="1"/>
          </p:cNvSpPr>
          <p:nvPr>
            <p:ph type="title"/>
          </p:nvPr>
        </p:nvSpPr>
        <p:spPr>
          <a:xfrm>
            <a:off x="1407160" y="1715824"/>
            <a:ext cx="5983196" cy="730408"/>
          </a:xfrm>
          <a:prstGeom prst="rect">
            <a:avLst/>
          </a:prstGeom>
        </p:spPr>
        <p:txBody>
          <a:bodyPr vert="horz" lIns="91440" tIns="45720" rIns="91440" bIns="45720" rtlCol="0" anchor="ctr">
            <a:normAutofit/>
          </a:bodyPr>
          <a:lstStyle/>
          <a:p>
            <a:r>
              <a:rPr lang="en-US" dirty="0"/>
              <a:t>Click to edit master title</a:t>
            </a:r>
          </a:p>
        </p:txBody>
      </p:sp>
      <p:pic>
        <p:nvPicPr>
          <p:cNvPr id="3" name="Picture 2" descr="Logo&#10;&#10;Description automatically generated">
            <a:extLst>
              <a:ext uri="{FF2B5EF4-FFF2-40B4-BE49-F238E27FC236}">
                <a16:creationId xmlns:a16="http://schemas.microsoft.com/office/drawing/2014/main" id="{EF904319-0C17-96B9-2D91-FF09A2825A29}"/>
              </a:ext>
            </a:extLst>
          </p:cNvPr>
          <p:cNvPicPr>
            <a:picLocks noChangeAspect="1"/>
          </p:cNvPicPr>
          <p:nvPr userDrawn="1"/>
        </p:nvPicPr>
        <p:blipFill>
          <a:blip r:embed="rId4"/>
          <a:stretch>
            <a:fillRect/>
          </a:stretch>
        </p:blipFill>
        <p:spPr>
          <a:xfrm>
            <a:off x="138741" y="129226"/>
            <a:ext cx="1593810" cy="1586598"/>
          </a:xfrm>
          <a:prstGeom prst="rect">
            <a:avLst/>
          </a:prstGeom>
        </p:spPr>
      </p:pic>
      <p:pic>
        <p:nvPicPr>
          <p:cNvPr id="2" name="Picture 1">
            <a:extLst>
              <a:ext uri="{FF2B5EF4-FFF2-40B4-BE49-F238E27FC236}">
                <a16:creationId xmlns:a16="http://schemas.microsoft.com/office/drawing/2014/main" id="{90CED5BE-6A97-41A6-4574-75B0B5EDDDAB}"/>
              </a:ext>
            </a:extLst>
          </p:cNvPr>
          <p:cNvPicPr>
            <a:picLocks noChangeAspect="1"/>
          </p:cNvPicPr>
          <p:nvPr userDrawn="1"/>
        </p:nvPicPr>
        <p:blipFill>
          <a:blip r:embed="rId5"/>
          <a:srcRect/>
          <a:stretch/>
        </p:blipFill>
        <p:spPr>
          <a:xfrm>
            <a:off x="465332" y="6318244"/>
            <a:ext cx="2873486" cy="299728"/>
          </a:xfrm>
          <a:prstGeom prst="rect">
            <a:avLst/>
          </a:prstGeom>
        </p:spPr>
      </p:pic>
    </p:spTree>
    <p:extLst>
      <p:ext uri="{BB962C8B-B14F-4D97-AF65-F5344CB8AC3E}">
        <p14:creationId xmlns:p14="http://schemas.microsoft.com/office/powerpoint/2010/main" val="1246963608"/>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defTabSz="914400" rtl="0" eaLnBrk="1" latinLnBrk="0" hangingPunct="1">
        <a:lnSpc>
          <a:spcPct val="90000"/>
        </a:lnSpc>
        <a:spcBef>
          <a:spcPct val="0"/>
        </a:spcBef>
        <a:buNone/>
        <a:defRPr sz="2800" b="0" i="0" kern="1200" baseline="0">
          <a:solidFill>
            <a:srgbClr val="F2F2F2"/>
          </a:solidFill>
          <a:latin typeface="Montserrat Medium" pitchFamily="2" charset="77"/>
          <a:ea typeface="+mj-ea"/>
          <a:cs typeface="+mj-cs"/>
        </a:defRPr>
      </a:lvl1pPr>
    </p:titleStyle>
    <p:bodyStyle>
      <a:lvl1pPr marL="0" indent="0" algn="ctr" defTabSz="914400" rtl="0" eaLnBrk="1" latinLnBrk="0" hangingPunct="1">
        <a:lnSpc>
          <a:spcPct val="90000"/>
        </a:lnSpc>
        <a:spcBef>
          <a:spcPts val="1000"/>
        </a:spcBef>
        <a:buClr>
          <a:srgbClr val="F2F2F2"/>
        </a:buClr>
        <a:buFontTx/>
        <a:buNone/>
        <a:defRPr sz="2800" kern="1200" baseline="0">
          <a:solidFill>
            <a:srgbClr val="F2F2F2"/>
          </a:solidFill>
          <a:latin typeface="Montserrat" pitchFamily="2" charset="77"/>
          <a:ea typeface="+mn-ea"/>
          <a:cs typeface="+mn-cs"/>
        </a:defRPr>
      </a:lvl1pPr>
      <a:lvl2pPr marL="457200" indent="0" algn="l" defTabSz="914400" rtl="0" eaLnBrk="1" latinLnBrk="0" hangingPunct="1">
        <a:lnSpc>
          <a:spcPct val="90000"/>
        </a:lnSpc>
        <a:spcBef>
          <a:spcPts val="500"/>
        </a:spcBef>
        <a:buClr>
          <a:srgbClr val="F2F2F2"/>
        </a:buClr>
        <a:buFontTx/>
        <a:buNone/>
        <a:defRPr sz="1800" kern="1200" baseline="0">
          <a:solidFill>
            <a:srgbClr val="F2F2F2"/>
          </a:solidFill>
          <a:latin typeface="+mn-lt"/>
          <a:ea typeface="+mn-ea"/>
          <a:cs typeface="+mn-cs"/>
        </a:defRPr>
      </a:lvl2pPr>
      <a:lvl3pPr marL="914400" indent="0" algn="l" defTabSz="914400" rtl="0" eaLnBrk="1" latinLnBrk="0" hangingPunct="1">
        <a:lnSpc>
          <a:spcPct val="90000"/>
        </a:lnSpc>
        <a:spcBef>
          <a:spcPts val="500"/>
        </a:spcBef>
        <a:buClr>
          <a:srgbClr val="F2F2F2"/>
        </a:buClr>
        <a:buFontTx/>
        <a:buNone/>
        <a:defRPr sz="1600" kern="1200" baseline="0">
          <a:solidFill>
            <a:srgbClr val="F2F2F2"/>
          </a:solidFill>
          <a:latin typeface="+mn-lt"/>
          <a:ea typeface="+mn-ea"/>
          <a:cs typeface="+mn-cs"/>
        </a:defRPr>
      </a:lvl3pPr>
      <a:lvl4pPr marL="1600200" indent="-228600" algn="l" defTabSz="914400" rtl="0" eaLnBrk="1" latinLnBrk="0" hangingPunct="1">
        <a:lnSpc>
          <a:spcPct val="90000"/>
        </a:lnSpc>
        <a:spcBef>
          <a:spcPts val="500"/>
        </a:spcBef>
        <a:buClr>
          <a:srgbClr val="F2F2F2"/>
        </a:buClr>
        <a:buFont typeface="Courier New" panose="02070309020205020404" pitchFamily="49" charset="0"/>
        <a:buChar char="o"/>
        <a:defRPr sz="2000" kern="1200" baseline="0">
          <a:solidFill>
            <a:srgbClr val="F2F2F2"/>
          </a:solidFill>
          <a:latin typeface="+mn-lt"/>
          <a:ea typeface="+mn-ea"/>
          <a:cs typeface="+mn-cs"/>
        </a:defRPr>
      </a:lvl4pPr>
      <a:lvl5pPr marL="2057400" indent="-228600" algn="l" defTabSz="914400" rtl="0" eaLnBrk="1" latinLnBrk="0" hangingPunct="1">
        <a:lnSpc>
          <a:spcPct val="90000"/>
        </a:lnSpc>
        <a:spcBef>
          <a:spcPts val="500"/>
        </a:spcBef>
        <a:buClr>
          <a:srgbClr val="F2F2F2"/>
        </a:buClr>
        <a:buFont typeface="Courier New" panose="02070309020205020404" pitchFamily="49" charset="0"/>
        <a:buChar char="o"/>
        <a:defRPr sz="2000" kern="1200" baseline="0">
          <a:solidFill>
            <a:srgbClr val="F2F2F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679124-E12C-8BCE-BC64-B7CCDC1F5C0F}"/>
              </a:ext>
            </a:extLst>
          </p:cNvPr>
          <p:cNvPicPr>
            <a:picLocks noChangeAspect="1"/>
          </p:cNvPicPr>
          <p:nvPr userDrawn="1"/>
        </p:nvPicPr>
        <p:blipFill>
          <a:blip r:embed="rId3"/>
          <a:stretch>
            <a:fillRect/>
          </a:stretch>
        </p:blipFill>
        <p:spPr>
          <a:xfrm>
            <a:off x="0" y="0"/>
            <a:ext cx="12197954" cy="6858000"/>
          </a:xfrm>
          <a:prstGeom prst="rect">
            <a:avLst/>
          </a:prstGeom>
        </p:spPr>
      </p:pic>
      <p:sp>
        <p:nvSpPr>
          <p:cNvPr id="18" name="Title Placeholder 12">
            <a:extLst>
              <a:ext uri="{FF2B5EF4-FFF2-40B4-BE49-F238E27FC236}">
                <a16:creationId xmlns:a16="http://schemas.microsoft.com/office/drawing/2014/main" id="{18996A07-199D-314D-AB28-948D4357C1CF}"/>
              </a:ext>
            </a:extLst>
          </p:cNvPr>
          <p:cNvSpPr>
            <a:spLocks noGrp="1"/>
          </p:cNvSpPr>
          <p:nvPr>
            <p:ph type="title"/>
          </p:nvPr>
        </p:nvSpPr>
        <p:spPr>
          <a:xfrm>
            <a:off x="1407160" y="1715824"/>
            <a:ext cx="5983196" cy="730408"/>
          </a:xfrm>
          <a:prstGeom prst="rect">
            <a:avLst/>
          </a:prstGeom>
        </p:spPr>
        <p:txBody>
          <a:bodyPr vert="horz" lIns="91440" tIns="45720" rIns="91440" bIns="45720" rtlCol="0" anchor="ctr">
            <a:normAutofit/>
          </a:bodyPr>
          <a:lstStyle/>
          <a:p>
            <a:r>
              <a:rPr lang="en-US" dirty="0"/>
              <a:t>Click to edit master title</a:t>
            </a:r>
          </a:p>
        </p:txBody>
      </p:sp>
      <p:pic>
        <p:nvPicPr>
          <p:cNvPr id="3" name="Picture 2">
            <a:extLst>
              <a:ext uri="{FF2B5EF4-FFF2-40B4-BE49-F238E27FC236}">
                <a16:creationId xmlns:a16="http://schemas.microsoft.com/office/drawing/2014/main" id="{EF904319-0C17-96B9-2D91-FF09A2825A29}"/>
              </a:ext>
            </a:extLst>
          </p:cNvPr>
          <p:cNvPicPr>
            <a:picLocks noChangeAspect="1"/>
          </p:cNvPicPr>
          <p:nvPr userDrawn="1"/>
        </p:nvPicPr>
        <p:blipFill>
          <a:blip r:embed="rId4"/>
          <a:srcRect/>
          <a:stretch/>
        </p:blipFill>
        <p:spPr>
          <a:xfrm>
            <a:off x="138741" y="129226"/>
            <a:ext cx="1593809" cy="1586598"/>
          </a:xfrm>
          <a:prstGeom prst="rect">
            <a:avLst/>
          </a:prstGeom>
        </p:spPr>
      </p:pic>
      <p:pic>
        <p:nvPicPr>
          <p:cNvPr id="2" name="Picture 1">
            <a:extLst>
              <a:ext uri="{FF2B5EF4-FFF2-40B4-BE49-F238E27FC236}">
                <a16:creationId xmlns:a16="http://schemas.microsoft.com/office/drawing/2014/main" id="{90CED5BE-6A97-41A6-4574-75B0B5EDDDAB}"/>
              </a:ext>
            </a:extLst>
          </p:cNvPr>
          <p:cNvPicPr>
            <a:picLocks noChangeAspect="1"/>
          </p:cNvPicPr>
          <p:nvPr userDrawn="1"/>
        </p:nvPicPr>
        <p:blipFill>
          <a:blip r:embed="rId5"/>
          <a:srcRect/>
          <a:stretch/>
        </p:blipFill>
        <p:spPr>
          <a:xfrm>
            <a:off x="465335" y="6318244"/>
            <a:ext cx="2873479" cy="299728"/>
          </a:xfrm>
          <a:prstGeom prst="rect">
            <a:avLst/>
          </a:prstGeom>
        </p:spPr>
      </p:pic>
    </p:spTree>
    <p:extLst>
      <p:ext uri="{BB962C8B-B14F-4D97-AF65-F5344CB8AC3E}">
        <p14:creationId xmlns:p14="http://schemas.microsoft.com/office/powerpoint/2010/main" val="100215857"/>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l" defTabSz="914400" rtl="0" eaLnBrk="1" latinLnBrk="0" hangingPunct="1">
        <a:lnSpc>
          <a:spcPct val="90000"/>
        </a:lnSpc>
        <a:spcBef>
          <a:spcPct val="0"/>
        </a:spcBef>
        <a:buNone/>
        <a:defRPr sz="2800" b="0" i="0" kern="1200" baseline="0">
          <a:solidFill>
            <a:srgbClr val="025388"/>
          </a:solidFill>
          <a:latin typeface="Montserrat Medium" pitchFamily="2" charset="77"/>
          <a:ea typeface="+mj-ea"/>
          <a:cs typeface="+mj-cs"/>
        </a:defRPr>
      </a:lvl1pPr>
    </p:titleStyle>
    <p:bodyStyle>
      <a:lvl1pPr marL="0" indent="0" algn="ctr" defTabSz="914400" rtl="0" eaLnBrk="1" latinLnBrk="0" hangingPunct="1">
        <a:lnSpc>
          <a:spcPct val="90000"/>
        </a:lnSpc>
        <a:spcBef>
          <a:spcPts val="1000"/>
        </a:spcBef>
        <a:buClr>
          <a:srgbClr val="F2F2F2"/>
        </a:buClr>
        <a:buFontTx/>
        <a:buNone/>
        <a:defRPr sz="2800" kern="1200" baseline="0">
          <a:solidFill>
            <a:srgbClr val="F2F2F2"/>
          </a:solidFill>
          <a:latin typeface="Montserrat" pitchFamily="2" charset="77"/>
          <a:ea typeface="+mn-ea"/>
          <a:cs typeface="+mn-cs"/>
        </a:defRPr>
      </a:lvl1pPr>
      <a:lvl2pPr marL="457200" indent="0" algn="l" defTabSz="914400" rtl="0" eaLnBrk="1" latinLnBrk="0" hangingPunct="1">
        <a:lnSpc>
          <a:spcPct val="90000"/>
        </a:lnSpc>
        <a:spcBef>
          <a:spcPts val="500"/>
        </a:spcBef>
        <a:buClr>
          <a:srgbClr val="F2F2F2"/>
        </a:buClr>
        <a:buFontTx/>
        <a:buNone/>
        <a:defRPr sz="1800" kern="1200" baseline="0">
          <a:solidFill>
            <a:srgbClr val="F2F2F2"/>
          </a:solidFill>
          <a:latin typeface="+mn-lt"/>
          <a:ea typeface="+mn-ea"/>
          <a:cs typeface="+mn-cs"/>
        </a:defRPr>
      </a:lvl2pPr>
      <a:lvl3pPr marL="914400" indent="0" algn="l" defTabSz="914400" rtl="0" eaLnBrk="1" latinLnBrk="0" hangingPunct="1">
        <a:lnSpc>
          <a:spcPct val="90000"/>
        </a:lnSpc>
        <a:spcBef>
          <a:spcPts val="500"/>
        </a:spcBef>
        <a:buClr>
          <a:srgbClr val="F2F2F2"/>
        </a:buClr>
        <a:buFontTx/>
        <a:buNone/>
        <a:defRPr sz="1600" kern="1200" baseline="0">
          <a:solidFill>
            <a:srgbClr val="F2F2F2"/>
          </a:solidFill>
          <a:latin typeface="+mn-lt"/>
          <a:ea typeface="+mn-ea"/>
          <a:cs typeface="+mn-cs"/>
        </a:defRPr>
      </a:lvl3pPr>
      <a:lvl4pPr marL="1600200" indent="-228600" algn="l" defTabSz="914400" rtl="0" eaLnBrk="1" latinLnBrk="0" hangingPunct="1">
        <a:lnSpc>
          <a:spcPct val="90000"/>
        </a:lnSpc>
        <a:spcBef>
          <a:spcPts val="500"/>
        </a:spcBef>
        <a:buClr>
          <a:srgbClr val="F2F2F2"/>
        </a:buClr>
        <a:buFont typeface="Courier New" panose="02070309020205020404" pitchFamily="49" charset="0"/>
        <a:buChar char="o"/>
        <a:defRPr sz="2000" kern="1200" baseline="0">
          <a:solidFill>
            <a:srgbClr val="F2F2F2"/>
          </a:solidFill>
          <a:latin typeface="+mn-lt"/>
          <a:ea typeface="+mn-ea"/>
          <a:cs typeface="+mn-cs"/>
        </a:defRPr>
      </a:lvl4pPr>
      <a:lvl5pPr marL="2057400" indent="-228600" algn="l" defTabSz="914400" rtl="0" eaLnBrk="1" latinLnBrk="0" hangingPunct="1">
        <a:lnSpc>
          <a:spcPct val="90000"/>
        </a:lnSpc>
        <a:spcBef>
          <a:spcPts val="500"/>
        </a:spcBef>
        <a:buClr>
          <a:srgbClr val="F2F2F2"/>
        </a:buClr>
        <a:buFont typeface="Courier New" panose="02070309020205020404" pitchFamily="49" charset="0"/>
        <a:buChar char="o"/>
        <a:defRPr sz="2000" kern="1200" baseline="0">
          <a:solidFill>
            <a:srgbClr val="F2F2F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7AFBA"/>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0D5CBD5-8D10-ED27-C1D0-30E42F1937BD}"/>
              </a:ext>
            </a:extLst>
          </p:cNvPr>
          <p:cNvPicPr>
            <a:picLocks noChangeAspect="1"/>
          </p:cNvPicPr>
          <p:nvPr userDrawn="1"/>
        </p:nvPicPr>
        <p:blipFill>
          <a:blip r:embed="rId3"/>
          <a:stretch>
            <a:fillRect/>
          </a:stretch>
        </p:blipFill>
        <p:spPr>
          <a:xfrm>
            <a:off x="0" y="0"/>
            <a:ext cx="3687288" cy="6858000"/>
          </a:xfrm>
          <a:prstGeom prst="rect">
            <a:avLst/>
          </a:prstGeom>
        </p:spPr>
      </p:pic>
      <p:pic>
        <p:nvPicPr>
          <p:cNvPr id="13" name="Picture 12">
            <a:extLst>
              <a:ext uri="{FF2B5EF4-FFF2-40B4-BE49-F238E27FC236}">
                <a16:creationId xmlns:a16="http://schemas.microsoft.com/office/drawing/2014/main" id="{4F6858A0-DF02-54B0-E282-98C8DD016C55}"/>
              </a:ext>
            </a:extLst>
          </p:cNvPr>
          <p:cNvPicPr>
            <a:picLocks noChangeAspect="1"/>
          </p:cNvPicPr>
          <p:nvPr userDrawn="1"/>
        </p:nvPicPr>
        <p:blipFill>
          <a:blip r:embed="rId4"/>
          <a:srcRect/>
          <a:stretch/>
        </p:blipFill>
        <p:spPr>
          <a:xfrm>
            <a:off x="262119" y="2662700"/>
            <a:ext cx="3349182" cy="1796771"/>
          </a:xfrm>
          <a:prstGeom prst="rect">
            <a:avLst/>
          </a:prstGeom>
        </p:spPr>
      </p:pic>
      <p:sp>
        <p:nvSpPr>
          <p:cNvPr id="15" name="Title Placeholder 14">
            <a:extLst>
              <a:ext uri="{FF2B5EF4-FFF2-40B4-BE49-F238E27FC236}">
                <a16:creationId xmlns:a16="http://schemas.microsoft.com/office/drawing/2014/main" id="{2F6159D2-0D1A-9D55-A247-864A86DD882D}"/>
              </a:ext>
            </a:extLst>
          </p:cNvPr>
          <p:cNvSpPr>
            <a:spLocks noGrp="1"/>
          </p:cNvSpPr>
          <p:nvPr>
            <p:ph type="title"/>
          </p:nvPr>
        </p:nvSpPr>
        <p:spPr>
          <a:xfrm>
            <a:off x="7361500" y="2766218"/>
            <a:ext cx="4444677" cy="1325563"/>
          </a:xfrm>
          <a:prstGeom prst="rect">
            <a:avLst/>
          </a:prstGeom>
        </p:spPr>
        <p:txBody>
          <a:bodyPr vert="horz" lIns="91440" tIns="45720" rIns="91440" bIns="45720" rtlCol="0" anchor="ctr">
            <a:normAutofit/>
          </a:bodyPr>
          <a:lstStyle/>
          <a:p>
            <a:r>
              <a:rPr lang="en-US" dirty="0"/>
              <a:t>Click to edit this master title</a:t>
            </a:r>
          </a:p>
        </p:txBody>
      </p:sp>
      <p:sp>
        <p:nvSpPr>
          <p:cNvPr id="23" name="Footer Placeholder 10">
            <a:extLst>
              <a:ext uri="{FF2B5EF4-FFF2-40B4-BE49-F238E27FC236}">
                <a16:creationId xmlns:a16="http://schemas.microsoft.com/office/drawing/2014/main" id="{CF503721-A1E1-604F-FE85-763606D68D5A}"/>
              </a:ext>
            </a:extLst>
          </p:cNvPr>
          <p:cNvSpPr>
            <a:spLocks noGrp="1"/>
          </p:cNvSpPr>
          <p:nvPr>
            <p:ph type="ftr" sz="quarter" idx="3"/>
          </p:nvPr>
        </p:nvSpPr>
        <p:spPr>
          <a:xfrm>
            <a:off x="8929104" y="6358603"/>
            <a:ext cx="2877073" cy="255296"/>
          </a:xfrm>
          <a:prstGeom prst="rect">
            <a:avLst/>
          </a:prstGeom>
          <a:blipFill dpi="0" rotWithShape="1">
            <a:blip r:embed="rId5"/>
            <a:srcRect/>
            <a:tile tx="0" ty="0" sx="25000" sy="25000" flip="none" algn="ctr"/>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154281876"/>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l" defTabSz="914400" rtl="0" eaLnBrk="1" latinLnBrk="0" hangingPunct="1">
        <a:lnSpc>
          <a:spcPct val="90000"/>
        </a:lnSpc>
        <a:spcBef>
          <a:spcPct val="0"/>
        </a:spcBef>
        <a:buNone/>
        <a:defRPr sz="2800" kern="1200" baseline="0">
          <a:solidFill>
            <a:schemeClr val="bg1"/>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Tx/>
        <a:buNone/>
        <a:defRPr sz="1600" kern="1200" baseline="0">
          <a:solidFill>
            <a:schemeClr val="bg1"/>
          </a:solidFill>
          <a:latin typeface="Graphik Regular" panose="020B050303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88A2A293-ED61-1E8F-A14F-260259CFA001}"/>
              </a:ext>
            </a:extLst>
          </p:cNvPr>
          <p:cNvPicPr>
            <a:picLocks noChangeAspect="1"/>
          </p:cNvPicPr>
          <p:nvPr userDrawn="1"/>
        </p:nvPicPr>
        <p:blipFill>
          <a:blip r:embed="rId3"/>
          <a:stretch>
            <a:fillRect/>
          </a:stretch>
        </p:blipFill>
        <p:spPr>
          <a:xfrm>
            <a:off x="0" y="0"/>
            <a:ext cx="12197954" cy="6858000"/>
          </a:xfrm>
          <a:prstGeom prst="rect">
            <a:avLst/>
          </a:prstGeom>
        </p:spPr>
      </p:pic>
      <p:pic>
        <p:nvPicPr>
          <p:cNvPr id="11" name="Picture 10">
            <a:extLst>
              <a:ext uri="{FF2B5EF4-FFF2-40B4-BE49-F238E27FC236}">
                <a16:creationId xmlns:a16="http://schemas.microsoft.com/office/drawing/2014/main" id="{B2D53855-8074-3B5C-CD81-443BF8E426C4}"/>
              </a:ext>
            </a:extLst>
          </p:cNvPr>
          <p:cNvPicPr>
            <a:picLocks noChangeAspect="1"/>
          </p:cNvPicPr>
          <p:nvPr userDrawn="1"/>
        </p:nvPicPr>
        <p:blipFill>
          <a:blip r:embed="rId4"/>
          <a:srcRect/>
          <a:stretch/>
        </p:blipFill>
        <p:spPr>
          <a:xfrm>
            <a:off x="262119" y="2662700"/>
            <a:ext cx="3349182" cy="1796771"/>
          </a:xfrm>
          <a:prstGeom prst="rect">
            <a:avLst/>
          </a:prstGeom>
        </p:spPr>
      </p:pic>
      <p:sp>
        <p:nvSpPr>
          <p:cNvPr id="14" name="Title Placeholder 13">
            <a:extLst>
              <a:ext uri="{FF2B5EF4-FFF2-40B4-BE49-F238E27FC236}">
                <a16:creationId xmlns:a16="http://schemas.microsoft.com/office/drawing/2014/main" id="{2ECA4E99-C179-F0CB-C3E8-46A4A34BF698}"/>
              </a:ext>
            </a:extLst>
          </p:cNvPr>
          <p:cNvSpPr>
            <a:spLocks noGrp="1"/>
          </p:cNvSpPr>
          <p:nvPr>
            <p:ph type="title"/>
          </p:nvPr>
        </p:nvSpPr>
        <p:spPr>
          <a:xfrm>
            <a:off x="3949408" y="3036887"/>
            <a:ext cx="2659940" cy="898358"/>
          </a:xfrm>
          <a:prstGeom prst="rect">
            <a:avLst/>
          </a:prstGeom>
        </p:spPr>
        <p:txBody>
          <a:bodyPr vert="horz" lIns="91440" tIns="45720" rIns="91440" bIns="45720" rtlCol="0" anchor="ctr">
            <a:normAutofit/>
          </a:bodyPr>
          <a:lstStyle/>
          <a:p>
            <a:r>
              <a:rPr lang="en-US" dirty="0"/>
              <a:t>Click to edit Master title</a:t>
            </a:r>
          </a:p>
        </p:txBody>
      </p:sp>
      <p:sp>
        <p:nvSpPr>
          <p:cNvPr id="19" name="Footer Placeholder 10">
            <a:extLst>
              <a:ext uri="{FF2B5EF4-FFF2-40B4-BE49-F238E27FC236}">
                <a16:creationId xmlns:a16="http://schemas.microsoft.com/office/drawing/2014/main" id="{33FF9241-ED00-1A03-AF85-C544D9D0EA56}"/>
              </a:ext>
            </a:extLst>
          </p:cNvPr>
          <p:cNvSpPr>
            <a:spLocks noGrp="1"/>
          </p:cNvSpPr>
          <p:nvPr>
            <p:ph type="ftr" sz="quarter" idx="3"/>
          </p:nvPr>
        </p:nvSpPr>
        <p:spPr>
          <a:xfrm>
            <a:off x="8929104" y="6358603"/>
            <a:ext cx="2877073" cy="255296"/>
          </a:xfrm>
          <a:prstGeom prst="rect">
            <a:avLst/>
          </a:prstGeom>
          <a:blipFill dpi="0" rotWithShape="1">
            <a:blip r:embed="rId5"/>
            <a:srcRect/>
            <a:tile tx="0" ty="0" sx="25000" sy="25000" flip="none" algn="ctr"/>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47960719"/>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l" defTabSz="914400" rtl="0" eaLnBrk="1" latinLnBrk="0" hangingPunct="1">
        <a:lnSpc>
          <a:spcPct val="90000"/>
        </a:lnSpc>
        <a:spcBef>
          <a:spcPct val="0"/>
        </a:spcBef>
        <a:buNone/>
        <a:defRPr sz="2800" kern="1200" baseline="0">
          <a:solidFill>
            <a:schemeClr val="bg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5000">
              <a:srgbClr val="27AFBA"/>
            </a:gs>
            <a:gs pos="35000">
              <a:srgbClr val="3792CD">
                <a:lumMod val="92000"/>
              </a:srgbClr>
            </a:gs>
            <a:gs pos="75000">
              <a:srgbClr val="025388"/>
            </a:gs>
          </a:gsLst>
          <a:lin ang="66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739591"/>
      </p:ext>
    </p:extLst>
  </p:cSld>
  <p:clrMap bg1="lt1" tx1="dk1" bg2="lt2" tx2="dk2" accent1="accent1" accent2="accent2" accent3="accent3" accent4="accent4" accent5="accent5" accent6="accent6" hlink="hlink" folHlink="folHlink"/>
  <p:sldLayoutIdLst>
    <p:sldLayoutId id="2147483666" r:id="rId1"/>
    <p:sldLayoutId id="2147483670" r:id="rId2"/>
    <p:sldLayoutId id="2147483671" r:id="rId3"/>
    <p:sldLayoutId id="2147483672" r:id="rId4"/>
    <p:sldLayoutId id="2147483682" r:id="rId5"/>
    <p:sldLayoutId id="2147483667" r:id="rId6"/>
    <p:sldLayoutId id="2147483668" r:id="rId7"/>
    <p:sldLayoutId id="2147483669" r:id="rId8"/>
    <p:sldLayoutId id="2147483673" r:id="rId9"/>
  </p:sldLayoutIdLst>
  <p:hf sldNum="0" hdr="0" ftr="0" dt="0"/>
  <p:txStyles>
    <p:titleStyle>
      <a:lvl1pPr algn="l" defTabSz="914400" rtl="0" eaLnBrk="1" latinLnBrk="0" hangingPunct="1">
        <a:lnSpc>
          <a:spcPct val="90000"/>
        </a:lnSpc>
        <a:spcBef>
          <a:spcPct val="0"/>
        </a:spcBef>
        <a:buNone/>
        <a:defRPr lang="en-US" sz="2800" kern="1200" baseline="0" dirty="0" smtClean="0">
          <a:solidFill>
            <a:schemeClr val="bg1"/>
          </a:solidFill>
          <a:latin typeface="Montserrat Medium" pitchFamily="2" charset="77"/>
          <a:ea typeface="+mj-ea"/>
          <a:cs typeface="+mj-cs"/>
        </a:defRPr>
      </a:lvl1pPr>
    </p:titleStyle>
    <p:bodyStyle>
      <a:lvl1pPr marL="0" indent="0" algn="l" defTabSz="914400" rtl="0" eaLnBrk="1" latinLnBrk="0" hangingPunct="1">
        <a:lnSpc>
          <a:spcPct val="90000"/>
        </a:lnSpc>
        <a:spcBef>
          <a:spcPts val="1000"/>
        </a:spcBef>
        <a:buFontTx/>
        <a:buNone/>
        <a:defRPr sz="1800" kern="1200" baseline="0">
          <a:solidFill>
            <a:schemeClr val="bg1"/>
          </a:solidFill>
          <a:latin typeface="Graphik Medium" panose="020B0503030202060203" pitchFamily="34" charset="77"/>
          <a:ea typeface="+mn-ea"/>
          <a:cs typeface="+mn-cs"/>
        </a:defRPr>
      </a:lvl1pPr>
      <a:lvl2pPr marL="457200" indent="0" algn="l" defTabSz="914400" rtl="0" eaLnBrk="1" latinLnBrk="0" hangingPunct="1">
        <a:lnSpc>
          <a:spcPct val="90000"/>
        </a:lnSpc>
        <a:spcBef>
          <a:spcPts val="500"/>
        </a:spcBef>
        <a:buFontTx/>
        <a:buNone/>
        <a:defRPr sz="1500" kern="1200" baseline="0">
          <a:solidFill>
            <a:schemeClr val="bg1"/>
          </a:solidFill>
          <a:latin typeface="Graphik Regular" panose="020B0503030202060203" pitchFamily="34" charset="77"/>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5000">
              <a:srgbClr val="27AFBA"/>
            </a:gs>
            <a:gs pos="35000">
              <a:srgbClr val="3792CD">
                <a:lumMod val="92000"/>
              </a:srgbClr>
            </a:gs>
            <a:gs pos="75000">
              <a:srgbClr val="025388"/>
            </a:gs>
          </a:gsLst>
          <a:lin ang="8100000" scaled="0"/>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0096E2-161E-6FBB-9F5B-48D9B6C10816}"/>
              </a:ext>
            </a:extLst>
          </p:cNvPr>
          <p:cNvPicPr>
            <a:picLocks noChangeAspect="1"/>
          </p:cNvPicPr>
          <p:nvPr userDrawn="1"/>
        </p:nvPicPr>
        <p:blipFill>
          <a:blip r:embed="rId3"/>
          <a:srcRect/>
          <a:stretch/>
        </p:blipFill>
        <p:spPr>
          <a:xfrm>
            <a:off x="8940260" y="6186266"/>
            <a:ext cx="2873486" cy="299728"/>
          </a:xfrm>
          <a:prstGeom prst="rect">
            <a:avLst/>
          </a:prstGeom>
        </p:spPr>
      </p:pic>
      <p:sp>
        <p:nvSpPr>
          <p:cNvPr id="17" name="TextBox 16">
            <a:extLst>
              <a:ext uri="{FF2B5EF4-FFF2-40B4-BE49-F238E27FC236}">
                <a16:creationId xmlns:a16="http://schemas.microsoft.com/office/drawing/2014/main" id="{239D08CF-2721-6015-FFCE-5B56ED5A84EA}"/>
              </a:ext>
            </a:extLst>
          </p:cNvPr>
          <p:cNvSpPr txBox="1"/>
          <p:nvPr userDrawn="1"/>
        </p:nvSpPr>
        <p:spPr>
          <a:xfrm>
            <a:off x="465222" y="5750568"/>
            <a:ext cx="6625389" cy="323165"/>
          </a:xfrm>
          <a:prstGeom prst="rect">
            <a:avLst/>
          </a:prstGeom>
          <a:noFill/>
        </p:spPr>
        <p:txBody>
          <a:bodyPr wrap="square" rtlCol="0">
            <a:spAutoFit/>
          </a:bodyPr>
          <a:lstStyle/>
          <a:p>
            <a:r>
              <a:rPr lang="en-US" sz="1500" b="0" i="0" u="none" strike="noStrike" baseline="0" dirty="0">
                <a:solidFill>
                  <a:srgbClr val="FFFFFF"/>
                </a:solidFill>
                <a:effectLst/>
                <a:latin typeface="Montserrat Medium" pitchFamily="2" charset="77"/>
              </a:rPr>
              <a:t>Connect with us #</a:t>
            </a:r>
            <a:r>
              <a:rPr lang="en-US" sz="1500" b="0" i="0" u="none" strike="noStrike" spc="100" baseline="0" dirty="0" err="1">
                <a:solidFill>
                  <a:srgbClr val="FFFFFF"/>
                </a:solidFill>
                <a:effectLst/>
                <a:latin typeface="Montserrat Medium" pitchFamily="2" charset="77"/>
              </a:rPr>
              <a:t>southerncrossuniversity</a:t>
            </a:r>
            <a:endParaRPr lang="en-US" sz="1500" spc="100" baseline="0" dirty="0">
              <a:latin typeface="Montserrat Medium" pitchFamily="2" charset="77"/>
            </a:endParaRPr>
          </a:p>
        </p:txBody>
      </p:sp>
      <p:pic>
        <p:nvPicPr>
          <p:cNvPr id="19" name="Picture 18">
            <a:extLst>
              <a:ext uri="{FF2B5EF4-FFF2-40B4-BE49-F238E27FC236}">
                <a16:creationId xmlns:a16="http://schemas.microsoft.com/office/drawing/2014/main" id="{5D3D6F1E-A471-C984-563F-92F48B60B037}"/>
              </a:ext>
            </a:extLst>
          </p:cNvPr>
          <p:cNvPicPr>
            <a:picLocks noChangeAspect="1"/>
          </p:cNvPicPr>
          <p:nvPr userDrawn="1"/>
        </p:nvPicPr>
        <p:blipFill>
          <a:blip r:embed="rId4"/>
          <a:srcRect/>
          <a:stretch/>
        </p:blipFill>
        <p:spPr>
          <a:xfrm>
            <a:off x="584367" y="6217394"/>
            <a:ext cx="1899819" cy="182428"/>
          </a:xfrm>
          <a:prstGeom prst="rect">
            <a:avLst/>
          </a:prstGeom>
        </p:spPr>
      </p:pic>
      <p:sp>
        <p:nvSpPr>
          <p:cNvPr id="21" name="Text Placeholder 20">
            <a:extLst>
              <a:ext uri="{FF2B5EF4-FFF2-40B4-BE49-F238E27FC236}">
                <a16:creationId xmlns:a16="http://schemas.microsoft.com/office/drawing/2014/main" id="{A14139A5-6AD0-361C-4DC2-3992781F1B8E}"/>
              </a:ext>
            </a:extLst>
          </p:cNvPr>
          <p:cNvSpPr>
            <a:spLocks noGrp="1"/>
          </p:cNvSpPr>
          <p:nvPr>
            <p:ph type="body" idx="1"/>
          </p:nvPr>
        </p:nvSpPr>
        <p:spPr>
          <a:xfrm>
            <a:off x="584367" y="2089248"/>
            <a:ext cx="10515600" cy="2256557"/>
          </a:xfrm>
          <a:prstGeom prst="rect">
            <a:avLst/>
          </a:prstGeom>
        </p:spPr>
        <p:txBody>
          <a:bodyPr vert="horz" lIns="0" tIns="36000" rIns="180000" bIns="0" rtlCol="0">
            <a:normAutofit/>
          </a:bodyPr>
          <a:lstStyle/>
          <a:p>
            <a:pPr lvl="0"/>
            <a:r>
              <a:rPr lang="en-US" dirty="0"/>
              <a:t>Click to edit Master text styles</a:t>
            </a:r>
          </a:p>
          <a:p>
            <a:pPr lvl="1"/>
            <a:r>
              <a:rPr lang="en-US" dirty="0"/>
              <a:t>Second level</a:t>
            </a:r>
          </a:p>
        </p:txBody>
      </p:sp>
      <p:pic>
        <p:nvPicPr>
          <p:cNvPr id="2" name="Picture 1" descr="Logo&#10;&#10;Description automatically generated">
            <a:extLst>
              <a:ext uri="{FF2B5EF4-FFF2-40B4-BE49-F238E27FC236}">
                <a16:creationId xmlns:a16="http://schemas.microsoft.com/office/drawing/2014/main" id="{4D14653D-0499-5B05-B4E0-FAA27CF2941C}"/>
              </a:ext>
            </a:extLst>
          </p:cNvPr>
          <p:cNvPicPr>
            <a:picLocks noChangeAspect="1"/>
          </p:cNvPicPr>
          <p:nvPr userDrawn="1"/>
        </p:nvPicPr>
        <p:blipFill>
          <a:blip r:embed="rId5"/>
          <a:stretch>
            <a:fillRect/>
          </a:stretch>
        </p:blipFill>
        <p:spPr>
          <a:xfrm>
            <a:off x="306009" y="129226"/>
            <a:ext cx="1593810" cy="1586598"/>
          </a:xfrm>
          <a:prstGeom prst="rect">
            <a:avLst/>
          </a:prstGeom>
        </p:spPr>
      </p:pic>
      <p:sp>
        <p:nvSpPr>
          <p:cNvPr id="3" name="TextBox 2">
            <a:extLst>
              <a:ext uri="{FF2B5EF4-FFF2-40B4-BE49-F238E27FC236}">
                <a16:creationId xmlns:a16="http://schemas.microsoft.com/office/drawing/2014/main" id="{EB9ACBE1-C3A9-F99C-91E5-A5CDBF82C1E9}"/>
              </a:ext>
            </a:extLst>
          </p:cNvPr>
          <p:cNvSpPr txBox="1"/>
          <p:nvPr userDrawn="1"/>
        </p:nvSpPr>
        <p:spPr>
          <a:xfrm>
            <a:off x="465222" y="4345805"/>
            <a:ext cx="7138736" cy="1381147"/>
          </a:xfrm>
          <a:prstGeom prst="rect">
            <a:avLst/>
          </a:prstGeom>
          <a:noFill/>
        </p:spPr>
        <p:txBody>
          <a:bodyPr wrap="square" numCol="3" spcCol="270000" rtlCol="0">
            <a:spAutoFit/>
          </a:bodyPr>
          <a:lstStyle/>
          <a:p>
            <a:pPr marL="0">
              <a:lnSpc>
                <a:spcPct val="125000"/>
              </a:lnSpc>
              <a:spcBef>
                <a:spcPts val="0"/>
              </a:spcBef>
            </a:pPr>
            <a:r>
              <a:rPr lang="en-US" sz="1400" baseline="0" dirty="0">
                <a:solidFill>
                  <a:schemeClr val="bg1"/>
                </a:solidFill>
                <a:latin typeface="Montserrat Medium" pitchFamily="2" charset="77"/>
              </a:rPr>
              <a:t>Gold Coast</a:t>
            </a:r>
          </a:p>
          <a:p>
            <a:pPr marL="0">
              <a:lnSpc>
                <a:spcPct val="125000"/>
              </a:lnSpc>
              <a:spcBef>
                <a:spcPts val="0"/>
              </a:spcBef>
            </a:pPr>
            <a:r>
              <a:rPr lang="en-US" sz="1100" b="0" i="0" u="none" strike="noStrike" dirty="0">
                <a:solidFill>
                  <a:srgbClr val="F2F2F2"/>
                </a:solidFill>
                <a:effectLst/>
                <a:latin typeface="Graphik Regular" panose="020B0503030202060203" pitchFamily="34" charset="77"/>
              </a:rPr>
              <a:t>Southern Cross Drive</a:t>
            </a:r>
            <a:br>
              <a:rPr lang="en-US" sz="1100" dirty="0">
                <a:solidFill>
                  <a:srgbClr val="F2F2F2"/>
                </a:solidFill>
                <a:latin typeface="Graphik Regular" panose="020B0503030202060203" pitchFamily="34" charset="77"/>
              </a:rPr>
            </a:br>
            <a:r>
              <a:rPr lang="en-US" sz="1100" b="0" i="0" u="none" strike="noStrike" dirty="0">
                <a:solidFill>
                  <a:srgbClr val="F2F2F2"/>
                </a:solidFill>
                <a:effectLst/>
                <a:latin typeface="Graphik Regular" panose="020B0503030202060203" pitchFamily="34" charset="77"/>
              </a:rPr>
              <a:t>Bilinga </a:t>
            </a:r>
            <a:br>
              <a:rPr lang="en-US" sz="1100" b="0" i="0" u="none" strike="noStrike" dirty="0">
                <a:solidFill>
                  <a:srgbClr val="F2F2F2"/>
                </a:solidFill>
                <a:effectLst/>
                <a:latin typeface="Graphik Regular" panose="020B0503030202060203" pitchFamily="34" charset="77"/>
              </a:rPr>
            </a:br>
            <a:r>
              <a:rPr lang="en-US" sz="1100" b="0" i="0" u="none" strike="noStrike" dirty="0">
                <a:solidFill>
                  <a:srgbClr val="F2F2F2"/>
                </a:solidFill>
                <a:effectLst/>
                <a:latin typeface="Graphik Regular" panose="020B0503030202060203" pitchFamily="34" charset="77"/>
              </a:rPr>
              <a:t>QLD 4225</a:t>
            </a:r>
            <a:endParaRPr lang="en-US" sz="1100" baseline="0" dirty="0">
              <a:solidFill>
                <a:srgbClr val="F2F2F2"/>
              </a:solidFill>
              <a:latin typeface="Montserrat Medium" pitchFamily="2" charset="77"/>
            </a:endParaRPr>
          </a:p>
          <a:p>
            <a:pPr>
              <a:lnSpc>
                <a:spcPct val="125000"/>
              </a:lnSpc>
              <a:spcBef>
                <a:spcPts val="0"/>
              </a:spcBef>
            </a:pPr>
            <a:endParaRPr lang="en-US" sz="2000" baseline="0" dirty="0">
              <a:solidFill>
                <a:schemeClr val="bg1"/>
              </a:solidFill>
              <a:latin typeface="Montserrat Medium" pitchFamily="2" charset="77"/>
            </a:endParaRPr>
          </a:p>
          <a:p>
            <a:pPr>
              <a:lnSpc>
                <a:spcPct val="125000"/>
              </a:lnSpc>
              <a:spcBef>
                <a:spcPts val="0"/>
              </a:spcBef>
            </a:pPr>
            <a:r>
              <a:rPr lang="en-US" sz="1400" baseline="0" dirty="0">
                <a:solidFill>
                  <a:schemeClr val="bg1"/>
                </a:solidFill>
                <a:latin typeface="Montserrat Medium" pitchFamily="2" charset="77"/>
              </a:rPr>
              <a:t>Lismore</a:t>
            </a:r>
          </a:p>
          <a:p>
            <a:pPr marL="0" marR="0" lvl="0" indent="0" algn="l" defTabSz="914400" rtl="0" eaLnBrk="1" fontAlgn="auto" latinLnBrk="0" hangingPunct="1">
              <a:lnSpc>
                <a:spcPct val="125000"/>
              </a:lnSpc>
              <a:spcBef>
                <a:spcPts val="0"/>
              </a:spcBef>
              <a:spcAft>
                <a:spcPts val="0"/>
              </a:spcAft>
              <a:buClrTx/>
              <a:buSzTx/>
              <a:buFontTx/>
              <a:buNone/>
              <a:tabLst/>
              <a:defRPr/>
            </a:pPr>
            <a:r>
              <a:rPr lang="en-US" sz="1100" b="0" i="0" u="none" strike="noStrike" dirty="0">
                <a:solidFill>
                  <a:srgbClr val="F2F2F2"/>
                </a:solidFill>
                <a:effectLst/>
                <a:latin typeface="Graphik Web" panose="020B0503030202060203" pitchFamily="34" charset="77"/>
              </a:rPr>
              <a:t>Military Road</a:t>
            </a:r>
            <a:br>
              <a:rPr lang="en-US" sz="1100" dirty="0">
                <a:solidFill>
                  <a:srgbClr val="F2F2F2"/>
                </a:solidFill>
              </a:rPr>
            </a:br>
            <a:r>
              <a:rPr lang="en-US" sz="1100" b="0" i="0" u="none" strike="noStrike" dirty="0">
                <a:solidFill>
                  <a:srgbClr val="F2F2F2"/>
                </a:solidFill>
                <a:effectLst/>
                <a:latin typeface="Graphik Web" panose="020B0503030202060203" pitchFamily="34" charset="77"/>
              </a:rPr>
              <a:t>East Lismore </a:t>
            </a:r>
            <a:br>
              <a:rPr lang="en-US" sz="1100" b="0" i="0" u="none" strike="noStrike" dirty="0">
                <a:solidFill>
                  <a:srgbClr val="F2F2F2"/>
                </a:solidFill>
                <a:effectLst/>
                <a:latin typeface="Graphik Web" panose="020B0503030202060203" pitchFamily="34" charset="77"/>
              </a:rPr>
            </a:br>
            <a:r>
              <a:rPr lang="en-US" sz="1100" b="0" i="0" u="none" strike="noStrike" dirty="0">
                <a:solidFill>
                  <a:srgbClr val="F2F2F2"/>
                </a:solidFill>
                <a:effectLst/>
                <a:latin typeface="Graphik Web" panose="020B0503030202060203" pitchFamily="34" charset="77"/>
              </a:rPr>
              <a:t>NSW 2480</a:t>
            </a:r>
            <a:endParaRPr lang="en-US" sz="1100" b="0" i="0" u="none" strike="noStrike" baseline="0" dirty="0">
              <a:solidFill>
                <a:srgbClr val="F2F2F2"/>
              </a:solidFill>
              <a:effectLst/>
              <a:latin typeface="Graphik Regular" panose="020B0503030202060203" pitchFamily="34" charset="77"/>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lang="en-US" sz="2000" baseline="0" dirty="0">
              <a:solidFill>
                <a:schemeClr val="bg1"/>
              </a:solidFill>
              <a:latin typeface="Montserrat Medium" pitchFamily="2" charset="77"/>
            </a:endParaRPr>
          </a:p>
          <a:p>
            <a:pPr>
              <a:lnSpc>
                <a:spcPct val="125000"/>
              </a:lnSpc>
              <a:spcBef>
                <a:spcPts val="0"/>
              </a:spcBef>
            </a:pPr>
            <a:r>
              <a:rPr lang="en-US" sz="1400" baseline="0" dirty="0">
                <a:solidFill>
                  <a:schemeClr val="bg1"/>
                </a:solidFill>
                <a:latin typeface="Montserrat Medium" pitchFamily="2" charset="77"/>
              </a:rPr>
              <a:t>Coffs </a:t>
            </a:r>
            <a:r>
              <a:rPr lang="en-US" sz="1400" baseline="0" dirty="0" err="1">
                <a:solidFill>
                  <a:schemeClr val="bg1"/>
                </a:solidFill>
                <a:latin typeface="Montserrat Medium" pitchFamily="2" charset="77"/>
              </a:rPr>
              <a:t>Harbour</a:t>
            </a:r>
            <a:endParaRPr lang="en-US" sz="1400" baseline="0" dirty="0">
              <a:solidFill>
                <a:schemeClr val="bg1"/>
              </a:solidFill>
              <a:latin typeface="Montserrat Medium" pitchFamily="2" charset="77"/>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n-US" sz="1100" b="0" i="0" u="none" strike="noStrike" baseline="0" dirty="0" err="1">
                <a:solidFill>
                  <a:srgbClr val="F2F2F2"/>
                </a:solidFill>
                <a:effectLst/>
                <a:latin typeface="Graphik Web" panose="020B0503030202060203" pitchFamily="34" charset="77"/>
              </a:rPr>
              <a:t>Hogbin</a:t>
            </a:r>
            <a:r>
              <a:rPr lang="en-US" sz="1100" b="0" i="0" u="none" strike="noStrike" baseline="0" dirty="0">
                <a:solidFill>
                  <a:srgbClr val="F2F2F2"/>
                </a:solidFill>
                <a:effectLst/>
                <a:latin typeface="Graphik Web" panose="020B0503030202060203" pitchFamily="34" charset="77"/>
              </a:rPr>
              <a:t> Drive </a:t>
            </a:r>
            <a:br>
              <a:rPr lang="en-US" sz="1100" baseline="0" dirty="0">
                <a:solidFill>
                  <a:srgbClr val="F2F2F2"/>
                </a:solidFill>
              </a:rPr>
            </a:br>
            <a:r>
              <a:rPr lang="en-US" sz="1100" b="0" i="0" u="none" strike="noStrike" baseline="0" dirty="0">
                <a:solidFill>
                  <a:srgbClr val="F2F2F2"/>
                </a:solidFill>
                <a:effectLst/>
                <a:latin typeface="Graphik Web" panose="020B0503030202060203" pitchFamily="34" charset="77"/>
              </a:rPr>
              <a:t>Coffs </a:t>
            </a:r>
            <a:r>
              <a:rPr lang="en-US" sz="1100" b="0" i="0" u="none" strike="noStrike" baseline="0" dirty="0" err="1">
                <a:solidFill>
                  <a:srgbClr val="F2F2F2"/>
                </a:solidFill>
                <a:effectLst/>
                <a:latin typeface="Graphik Web" panose="020B0503030202060203" pitchFamily="34" charset="77"/>
              </a:rPr>
              <a:t>Harbour</a:t>
            </a:r>
            <a:r>
              <a:rPr lang="en-US" sz="1100" b="0" i="0" u="none" strike="noStrike" baseline="0" dirty="0">
                <a:solidFill>
                  <a:srgbClr val="F2F2F2"/>
                </a:solidFill>
                <a:effectLst/>
                <a:latin typeface="Graphik Web" panose="020B0503030202060203" pitchFamily="34" charset="77"/>
              </a:rPr>
              <a:t> </a:t>
            </a:r>
            <a:br>
              <a:rPr lang="en-US" sz="1100" b="0" i="0" u="none" strike="noStrike" baseline="0" dirty="0">
                <a:solidFill>
                  <a:srgbClr val="F2F2F2"/>
                </a:solidFill>
                <a:effectLst/>
                <a:latin typeface="Graphik Web" panose="020B0503030202060203" pitchFamily="34" charset="77"/>
              </a:rPr>
            </a:br>
            <a:r>
              <a:rPr lang="en-US" sz="1100" b="0" i="0" u="none" strike="noStrike" baseline="0" dirty="0">
                <a:solidFill>
                  <a:srgbClr val="F2F2F2"/>
                </a:solidFill>
                <a:effectLst/>
                <a:latin typeface="Graphik Web" panose="020B0503030202060203" pitchFamily="34" charset="77"/>
              </a:rPr>
              <a:t>NSW 2450</a:t>
            </a:r>
            <a:endParaRPr lang="en-US" sz="1100" baseline="0" dirty="0">
              <a:solidFill>
                <a:srgbClr val="F2F2F2"/>
              </a:solidFill>
              <a:latin typeface="Montserrat Medium" pitchFamily="2" charset="77"/>
            </a:endParaRPr>
          </a:p>
        </p:txBody>
      </p:sp>
      <p:sp>
        <p:nvSpPr>
          <p:cNvPr id="4" name="TextBox 3">
            <a:extLst>
              <a:ext uri="{FF2B5EF4-FFF2-40B4-BE49-F238E27FC236}">
                <a16:creationId xmlns:a16="http://schemas.microsoft.com/office/drawing/2014/main" id="{72EE532C-84B9-1ACB-863A-D16C2ACC88BB}"/>
              </a:ext>
            </a:extLst>
          </p:cNvPr>
          <p:cNvSpPr txBox="1"/>
          <p:nvPr userDrawn="1"/>
        </p:nvSpPr>
        <p:spPr>
          <a:xfrm>
            <a:off x="502930" y="6555227"/>
            <a:ext cx="4631703" cy="215444"/>
          </a:xfrm>
          <a:prstGeom prst="rect">
            <a:avLst/>
          </a:prstGeom>
          <a:noFill/>
        </p:spPr>
        <p:txBody>
          <a:bodyPr wrap="square" rtlCol="0">
            <a:spAutoFit/>
          </a:bodyPr>
          <a:lstStyle/>
          <a:p>
            <a:pPr algn="l">
              <a:lnSpc>
                <a:spcPct val="100000"/>
              </a:lnSpc>
            </a:pPr>
            <a:r>
              <a:rPr lang="en-US" sz="800" b="0" i="0" baseline="0" dirty="0">
                <a:solidFill>
                  <a:schemeClr val="bg1"/>
                </a:solidFill>
                <a:effectLst/>
                <a:latin typeface="+mn-lt"/>
              </a:rPr>
              <a:t>CRICOS Provider: 01241G  |  </a:t>
            </a:r>
            <a:r>
              <a:rPr lang="en-US" sz="800" baseline="0" dirty="0">
                <a:solidFill>
                  <a:schemeClr val="bg1"/>
                </a:solidFill>
                <a:effectLst/>
                <a:latin typeface="+mn-lt"/>
              </a:rPr>
              <a:t>TEQSA Provider Code: PRV12043 Australian University</a:t>
            </a:r>
          </a:p>
        </p:txBody>
      </p:sp>
    </p:spTree>
    <p:extLst>
      <p:ext uri="{BB962C8B-B14F-4D97-AF65-F5344CB8AC3E}">
        <p14:creationId xmlns:p14="http://schemas.microsoft.com/office/powerpoint/2010/main" val="2659446391"/>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3600" kern="1200" baseline="0">
          <a:solidFill>
            <a:srgbClr val="F2F2F2"/>
          </a:solidFill>
          <a:latin typeface="Montserrat Medium" pitchFamily="2" charset="77"/>
          <a:ea typeface="+mn-ea"/>
          <a:cs typeface="+mn-cs"/>
        </a:defRPr>
      </a:lvl1pPr>
      <a:lvl2pPr marL="457200" indent="0" algn="l" defTabSz="914400" rtl="0" eaLnBrk="1" latinLnBrk="0" hangingPunct="1">
        <a:lnSpc>
          <a:spcPct val="90000"/>
        </a:lnSpc>
        <a:spcBef>
          <a:spcPts val="500"/>
        </a:spcBef>
        <a:buFontTx/>
        <a:buNone/>
        <a:defRPr sz="2000" kern="1200" baseline="0">
          <a:solidFill>
            <a:srgbClr val="F2F2F2"/>
          </a:solidFill>
          <a:latin typeface="Graphik Medium" panose="020B0503030202060203" pitchFamily="34" charset="77"/>
          <a:ea typeface="+mn-ea"/>
          <a:cs typeface="+mn-cs"/>
        </a:defRPr>
      </a:lvl2pPr>
      <a:lvl3pPr marL="914400" indent="0" algn="l" defTabSz="914400" rtl="0" eaLnBrk="1" latinLnBrk="0" hangingPunct="1">
        <a:lnSpc>
          <a:spcPct val="90000"/>
        </a:lnSpc>
        <a:spcBef>
          <a:spcPts val="500"/>
        </a:spcBef>
        <a:buFontTx/>
        <a:buNone/>
        <a:defRPr sz="2000" kern="1200" baseline="0">
          <a:solidFill>
            <a:srgbClr val="F2F2F2"/>
          </a:solidFill>
          <a:latin typeface="Montserrat Medium" pitchFamily="2" charset="77"/>
          <a:ea typeface="+mn-ea"/>
          <a:cs typeface="+mn-cs"/>
        </a:defRPr>
      </a:lvl3pPr>
      <a:lvl4pPr marL="1371600" indent="0" algn="l" defTabSz="914400" rtl="0" eaLnBrk="1" latinLnBrk="0" hangingPunct="1">
        <a:lnSpc>
          <a:spcPct val="90000"/>
        </a:lnSpc>
        <a:spcBef>
          <a:spcPts val="500"/>
        </a:spcBef>
        <a:buFontTx/>
        <a:buNone/>
        <a:defRPr sz="1800" kern="1200" baseline="0">
          <a:solidFill>
            <a:srgbClr val="F2F2F2"/>
          </a:solidFill>
          <a:latin typeface="Montserrat Medium" pitchFamily="2" charset="77"/>
          <a:ea typeface="+mn-ea"/>
          <a:cs typeface="+mn-cs"/>
        </a:defRPr>
      </a:lvl4pPr>
      <a:lvl5pPr marL="1828800" indent="0" algn="l" defTabSz="914400" rtl="0" eaLnBrk="1" latinLnBrk="0" hangingPunct="1">
        <a:lnSpc>
          <a:spcPct val="90000"/>
        </a:lnSpc>
        <a:spcBef>
          <a:spcPts val="500"/>
        </a:spcBef>
        <a:buFontTx/>
        <a:buNone/>
        <a:defRPr sz="1800" kern="1200" baseline="0">
          <a:solidFill>
            <a:srgbClr val="F2F2F2"/>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A14139A5-6AD0-361C-4DC2-3992781F1B8E}"/>
              </a:ext>
            </a:extLst>
          </p:cNvPr>
          <p:cNvSpPr>
            <a:spLocks noGrp="1"/>
          </p:cNvSpPr>
          <p:nvPr>
            <p:ph type="body" idx="1"/>
          </p:nvPr>
        </p:nvSpPr>
        <p:spPr>
          <a:xfrm>
            <a:off x="584367" y="2089248"/>
            <a:ext cx="10515600" cy="2256557"/>
          </a:xfrm>
          <a:prstGeom prst="rect">
            <a:avLst/>
          </a:prstGeom>
        </p:spPr>
        <p:txBody>
          <a:bodyPr vert="horz" lIns="0" tIns="36000" rIns="180000" bIns="0" rtlCol="0">
            <a:normAutofit/>
          </a:bodyPr>
          <a:lstStyle/>
          <a:p>
            <a:pPr lvl="0"/>
            <a:r>
              <a:rPr lang="en-US" dirty="0"/>
              <a:t>Click to edit Master text styles</a:t>
            </a:r>
          </a:p>
          <a:p>
            <a:pPr lvl="1"/>
            <a:r>
              <a:rPr lang="en-US" dirty="0"/>
              <a:t>Second level</a:t>
            </a:r>
          </a:p>
        </p:txBody>
      </p:sp>
      <p:pic>
        <p:nvPicPr>
          <p:cNvPr id="2" name="Picture 1">
            <a:extLst>
              <a:ext uri="{FF2B5EF4-FFF2-40B4-BE49-F238E27FC236}">
                <a16:creationId xmlns:a16="http://schemas.microsoft.com/office/drawing/2014/main" id="{32A87A4B-DF5C-0C33-3389-4F09416F3C74}"/>
              </a:ext>
            </a:extLst>
          </p:cNvPr>
          <p:cNvPicPr>
            <a:picLocks noChangeAspect="1"/>
          </p:cNvPicPr>
          <p:nvPr userDrawn="1"/>
        </p:nvPicPr>
        <p:blipFill>
          <a:blip r:embed="rId3"/>
          <a:srcRect/>
          <a:stretch/>
        </p:blipFill>
        <p:spPr>
          <a:xfrm>
            <a:off x="250252" y="139668"/>
            <a:ext cx="2682520" cy="1439120"/>
          </a:xfrm>
          <a:prstGeom prst="rect">
            <a:avLst/>
          </a:prstGeom>
        </p:spPr>
      </p:pic>
      <p:pic>
        <p:nvPicPr>
          <p:cNvPr id="3" name="Picture 2">
            <a:extLst>
              <a:ext uri="{FF2B5EF4-FFF2-40B4-BE49-F238E27FC236}">
                <a16:creationId xmlns:a16="http://schemas.microsoft.com/office/drawing/2014/main" id="{C512043D-FC6D-DC33-267A-884D01348D87}"/>
              </a:ext>
            </a:extLst>
          </p:cNvPr>
          <p:cNvPicPr>
            <a:picLocks noChangeAspect="1"/>
          </p:cNvPicPr>
          <p:nvPr userDrawn="1"/>
        </p:nvPicPr>
        <p:blipFill>
          <a:blip r:embed="rId4"/>
          <a:srcRect/>
          <a:stretch/>
        </p:blipFill>
        <p:spPr>
          <a:xfrm>
            <a:off x="8940263" y="6186266"/>
            <a:ext cx="2873479" cy="299728"/>
          </a:xfrm>
          <a:prstGeom prst="rect">
            <a:avLst/>
          </a:prstGeom>
        </p:spPr>
      </p:pic>
      <p:sp>
        <p:nvSpPr>
          <p:cNvPr id="4" name="TextBox 3">
            <a:extLst>
              <a:ext uri="{FF2B5EF4-FFF2-40B4-BE49-F238E27FC236}">
                <a16:creationId xmlns:a16="http://schemas.microsoft.com/office/drawing/2014/main" id="{77AC62C4-CEC0-6DF8-A2C5-5A783D6538DC}"/>
              </a:ext>
            </a:extLst>
          </p:cNvPr>
          <p:cNvSpPr txBox="1"/>
          <p:nvPr userDrawn="1"/>
        </p:nvSpPr>
        <p:spPr>
          <a:xfrm>
            <a:off x="465222" y="5750568"/>
            <a:ext cx="6625389" cy="323165"/>
          </a:xfrm>
          <a:prstGeom prst="rect">
            <a:avLst/>
          </a:prstGeom>
          <a:noFill/>
        </p:spPr>
        <p:txBody>
          <a:bodyPr wrap="square" rtlCol="0">
            <a:spAutoFit/>
          </a:bodyPr>
          <a:lstStyle/>
          <a:p>
            <a:r>
              <a:rPr lang="en-US" sz="1500" b="0" i="0" u="none" strike="noStrike" baseline="0" dirty="0">
                <a:solidFill>
                  <a:srgbClr val="025388"/>
                </a:solidFill>
                <a:effectLst/>
                <a:latin typeface="Montserrat Medium" pitchFamily="2" charset="77"/>
              </a:rPr>
              <a:t>Connect with us #</a:t>
            </a:r>
            <a:r>
              <a:rPr lang="en-US" sz="1500" b="0" i="0" u="none" strike="noStrike" spc="100" baseline="0" dirty="0" err="1">
                <a:solidFill>
                  <a:srgbClr val="025388"/>
                </a:solidFill>
                <a:effectLst/>
                <a:latin typeface="Montserrat Medium" pitchFamily="2" charset="77"/>
              </a:rPr>
              <a:t>southerncrossuniversity</a:t>
            </a:r>
            <a:endParaRPr lang="en-US" sz="1500" spc="100" baseline="0" dirty="0">
              <a:solidFill>
                <a:srgbClr val="025388"/>
              </a:solidFill>
              <a:latin typeface="Montserrat Medium" pitchFamily="2" charset="77"/>
            </a:endParaRPr>
          </a:p>
        </p:txBody>
      </p:sp>
      <p:pic>
        <p:nvPicPr>
          <p:cNvPr id="5" name="Picture 4">
            <a:extLst>
              <a:ext uri="{FF2B5EF4-FFF2-40B4-BE49-F238E27FC236}">
                <a16:creationId xmlns:a16="http://schemas.microsoft.com/office/drawing/2014/main" id="{46FC773B-C88C-2877-4DF2-749F9D64B7E0}"/>
              </a:ext>
            </a:extLst>
          </p:cNvPr>
          <p:cNvPicPr>
            <a:picLocks noChangeAspect="1"/>
          </p:cNvPicPr>
          <p:nvPr userDrawn="1"/>
        </p:nvPicPr>
        <p:blipFill>
          <a:blip r:embed="rId5"/>
          <a:srcRect/>
          <a:stretch/>
        </p:blipFill>
        <p:spPr>
          <a:xfrm>
            <a:off x="584368" y="6217394"/>
            <a:ext cx="1899816" cy="182428"/>
          </a:xfrm>
          <a:prstGeom prst="rect">
            <a:avLst/>
          </a:prstGeom>
        </p:spPr>
      </p:pic>
      <p:sp>
        <p:nvSpPr>
          <p:cNvPr id="6" name="TextBox 5">
            <a:extLst>
              <a:ext uri="{FF2B5EF4-FFF2-40B4-BE49-F238E27FC236}">
                <a16:creationId xmlns:a16="http://schemas.microsoft.com/office/drawing/2014/main" id="{87921FDA-D99F-EE1B-B80A-EDEF231CAEEA}"/>
              </a:ext>
            </a:extLst>
          </p:cNvPr>
          <p:cNvSpPr txBox="1"/>
          <p:nvPr userDrawn="1"/>
        </p:nvSpPr>
        <p:spPr>
          <a:xfrm>
            <a:off x="502930" y="6555227"/>
            <a:ext cx="4631703" cy="215444"/>
          </a:xfrm>
          <a:prstGeom prst="rect">
            <a:avLst/>
          </a:prstGeom>
          <a:noFill/>
        </p:spPr>
        <p:txBody>
          <a:bodyPr wrap="square" rtlCol="0">
            <a:spAutoFit/>
          </a:bodyPr>
          <a:lstStyle/>
          <a:p>
            <a:pPr algn="l">
              <a:lnSpc>
                <a:spcPct val="100000"/>
              </a:lnSpc>
            </a:pPr>
            <a:r>
              <a:rPr lang="en-US" sz="800" b="0" i="0" baseline="0" dirty="0">
                <a:solidFill>
                  <a:srgbClr val="2F2F2F"/>
                </a:solidFill>
                <a:effectLst/>
                <a:latin typeface="+mn-lt"/>
              </a:rPr>
              <a:t>CRICOS Provider: 01241G  |  </a:t>
            </a:r>
            <a:r>
              <a:rPr lang="en-US" sz="800" baseline="0" dirty="0">
                <a:solidFill>
                  <a:srgbClr val="2F2F2F"/>
                </a:solidFill>
                <a:effectLst/>
                <a:latin typeface="+mn-lt"/>
              </a:rPr>
              <a:t>TEQSA Provider Code: PRV12043 Australian University</a:t>
            </a:r>
          </a:p>
        </p:txBody>
      </p:sp>
    </p:spTree>
    <p:extLst>
      <p:ext uri="{BB962C8B-B14F-4D97-AF65-F5344CB8AC3E}">
        <p14:creationId xmlns:p14="http://schemas.microsoft.com/office/powerpoint/2010/main" val="2732813394"/>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3600" kern="1200" baseline="0">
          <a:solidFill>
            <a:srgbClr val="025388"/>
          </a:solidFill>
          <a:latin typeface="Montserrat Medium" pitchFamily="2" charset="77"/>
          <a:ea typeface="+mn-ea"/>
          <a:cs typeface="+mn-cs"/>
        </a:defRPr>
      </a:lvl1pPr>
      <a:lvl2pPr marL="457200" indent="0" algn="l" defTabSz="914400" rtl="0" eaLnBrk="1" latinLnBrk="0" hangingPunct="1">
        <a:lnSpc>
          <a:spcPct val="90000"/>
        </a:lnSpc>
        <a:spcBef>
          <a:spcPts val="500"/>
        </a:spcBef>
        <a:buFontTx/>
        <a:buNone/>
        <a:defRPr sz="2000" kern="1200" baseline="0">
          <a:solidFill>
            <a:srgbClr val="2F2F2F"/>
          </a:solidFill>
          <a:latin typeface="Graphik Medium" panose="020B0503030202060203" pitchFamily="34" charset="77"/>
          <a:ea typeface="+mn-ea"/>
          <a:cs typeface="+mn-cs"/>
        </a:defRPr>
      </a:lvl2pPr>
      <a:lvl3pPr marL="914400" indent="0" algn="l" defTabSz="914400" rtl="0" eaLnBrk="1" latinLnBrk="0" hangingPunct="1">
        <a:lnSpc>
          <a:spcPct val="90000"/>
        </a:lnSpc>
        <a:spcBef>
          <a:spcPts val="500"/>
        </a:spcBef>
        <a:buFontTx/>
        <a:buNone/>
        <a:defRPr sz="2000" kern="1200" baseline="0">
          <a:solidFill>
            <a:srgbClr val="F2F2F2"/>
          </a:solidFill>
          <a:latin typeface="Montserrat Medium" pitchFamily="2" charset="77"/>
          <a:ea typeface="+mn-ea"/>
          <a:cs typeface="+mn-cs"/>
        </a:defRPr>
      </a:lvl3pPr>
      <a:lvl4pPr marL="1371600" indent="0" algn="l" defTabSz="914400" rtl="0" eaLnBrk="1" latinLnBrk="0" hangingPunct="1">
        <a:lnSpc>
          <a:spcPct val="90000"/>
        </a:lnSpc>
        <a:spcBef>
          <a:spcPts val="500"/>
        </a:spcBef>
        <a:buFontTx/>
        <a:buNone/>
        <a:defRPr sz="1800" kern="1200" baseline="0">
          <a:solidFill>
            <a:srgbClr val="F2F2F2"/>
          </a:solidFill>
          <a:latin typeface="Montserrat Medium" pitchFamily="2" charset="77"/>
          <a:ea typeface="+mn-ea"/>
          <a:cs typeface="+mn-cs"/>
        </a:defRPr>
      </a:lvl4pPr>
      <a:lvl5pPr marL="1828800" indent="0" algn="l" defTabSz="914400" rtl="0" eaLnBrk="1" latinLnBrk="0" hangingPunct="1">
        <a:lnSpc>
          <a:spcPct val="90000"/>
        </a:lnSpc>
        <a:spcBef>
          <a:spcPts val="500"/>
        </a:spcBef>
        <a:buFontTx/>
        <a:buNone/>
        <a:defRPr sz="1800" kern="1200" baseline="0">
          <a:solidFill>
            <a:srgbClr val="F2F2F2"/>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
              <a:srgbClr val="27AFBA"/>
            </a:gs>
            <a:gs pos="35000">
              <a:srgbClr val="3792CD">
                <a:lumMod val="92000"/>
              </a:srgbClr>
            </a:gs>
            <a:gs pos="75000">
              <a:srgbClr val="025388"/>
            </a:gs>
          </a:gsLst>
          <a:lin ang="17400000" scaled="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5A541-23AB-B483-0E16-F2A818D4E21D}"/>
              </a:ext>
            </a:extLst>
          </p:cNvPr>
          <p:cNvSpPr>
            <a:spLocks noGrp="1"/>
          </p:cNvSpPr>
          <p:nvPr>
            <p:ph type="title"/>
          </p:nvPr>
        </p:nvSpPr>
        <p:spPr>
          <a:xfrm>
            <a:off x="779911" y="2152442"/>
            <a:ext cx="11174759" cy="2267885"/>
          </a:xfrm>
          <a:solidFill>
            <a:srgbClr val="F2F2F2"/>
          </a:solidFill>
          <a:effectLst>
            <a:outerShdw blurRad="50800" dist="38100" dir="2700000" algn="tl" rotWithShape="0">
              <a:prstClr val="black">
                <a:alpha val="40000"/>
              </a:prstClr>
            </a:outerShdw>
          </a:effectLst>
        </p:spPr>
        <p:txBody>
          <a:bodyPr>
            <a:noAutofit/>
          </a:bodyPr>
          <a:lstStyle/>
          <a:p>
            <a:r>
              <a:rPr lang="en-AU" sz="4400" b="1" dirty="0">
                <a:latin typeface="Aptos"/>
              </a:rPr>
              <a:t>Fostering Inclusive Learning:</a:t>
            </a:r>
            <a:br>
              <a:rPr lang="en-AU" sz="4400" b="1" dirty="0">
                <a:latin typeface="Aptos" panose="020B0004020202020204" pitchFamily="34" charset="0"/>
              </a:rPr>
            </a:br>
            <a:r>
              <a:rPr lang="en-AU" sz="4400" b="1" dirty="0">
                <a:latin typeface="Aptos"/>
              </a:rPr>
              <a:t>Southern Cross Model Unit Sites Standards</a:t>
            </a:r>
          </a:p>
        </p:txBody>
      </p:sp>
      <p:sp>
        <p:nvSpPr>
          <p:cNvPr id="7" name="Text Placeholder 6">
            <a:extLst>
              <a:ext uri="{FF2B5EF4-FFF2-40B4-BE49-F238E27FC236}">
                <a16:creationId xmlns:a16="http://schemas.microsoft.com/office/drawing/2014/main" id="{1F25331A-9F29-356B-BF21-C315C113A67C}"/>
              </a:ext>
            </a:extLst>
          </p:cNvPr>
          <p:cNvSpPr>
            <a:spLocks noGrp="1"/>
          </p:cNvSpPr>
          <p:nvPr>
            <p:ph type="body" sz="quarter" idx="11"/>
          </p:nvPr>
        </p:nvSpPr>
        <p:spPr>
          <a:xfrm>
            <a:off x="6096000" y="5257472"/>
            <a:ext cx="5837228" cy="1182239"/>
          </a:xfrm>
        </p:spPr>
        <p:txBody>
          <a:bodyPr lIns="91440" tIns="45720" rIns="91440" bIns="45720" anchor="b" anchorCtr="0"/>
          <a:lstStyle/>
          <a:p>
            <a:pPr algn="r"/>
            <a:r>
              <a:rPr lang="en-AU" sz="1800" dirty="0">
                <a:solidFill>
                  <a:schemeClr val="bg1"/>
                </a:solidFill>
              </a:rPr>
              <a:t>Polly Lai, Kelly Hill, Ruth Greenaway and Alison Bundock</a:t>
            </a:r>
          </a:p>
          <a:p>
            <a:pPr algn="r"/>
            <a:r>
              <a:rPr lang="en-US" sz="1800" dirty="0">
                <a:solidFill>
                  <a:schemeClr val="bg1"/>
                </a:solidFill>
              </a:rPr>
              <a:t>Centre for Teaching and Learning</a:t>
            </a:r>
          </a:p>
          <a:p>
            <a:pPr algn="r"/>
            <a:r>
              <a:rPr lang="en-US" sz="1800" dirty="0">
                <a:solidFill>
                  <a:schemeClr val="bg1"/>
                </a:solidFill>
              </a:rPr>
              <a:t>12 June 2024</a:t>
            </a:r>
          </a:p>
        </p:txBody>
      </p:sp>
    </p:spTree>
    <p:extLst>
      <p:ext uri="{BB962C8B-B14F-4D97-AF65-F5344CB8AC3E}">
        <p14:creationId xmlns:p14="http://schemas.microsoft.com/office/powerpoint/2010/main" val="265614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3C00-510D-03BC-8CB5-CD49215894AB}"/>
              </a:ext>
            </a:extLst>
          </p:cNvPr>
          <p:cNvSpPr>
            <a:spLocks noGrp="1"/>
          </p:cNvSpPr>
          <p:nvPr>
            <p:ph type="title"/>
          </p:nvPr>
        </p:nvSpPr>
        <p:spPr>
          <a:xfrm>
            <a:off x="461419" y="-550233"/>
            <a:ext cx="9696994" cy="550233"/>
          </a:xfrm>
        </p:spPr>
        <p:txBody>
          <a:bodyPr anchor="b"/>
          <a:lstStyle/>
          <a:p>
            <a:r>
              <a:rPr lang="en-AU" dirty="0"/>
              <a:t>The Framework of </a:t>
            </a:r>
            <a:r>
              <a:rPr lang="en-AU" dirty="0" err="1"/>
              <a:t>SCM</a:t>
            </a:r>
            <a:r>
              <a:rPr lang="en-AU" dirty="0"/>
              <a:t> Unit Sites Standards cont.</a:t>
            </a:r>
          </a:p>
        </p:txBody>
      </p:sp>
      <p:grpSp>
        <p:nvGrpSpPr>
          <p:cNvPr id="5" name="Group 4" descr="Three overlapping circles: Teaching presence and communication; Constructive alignment and assessment; Learning materials and activities">
            <a:extLst>
              <a:ext uri="{FF2B5EF4-FFF2-40B4-BE49-F238E27FC236}">
                <a16:creationId xmlns:a16="http://schemas.microsoft.com/office/drawing/2014/main" id="{A4446D87-C427-70C2-987D-2BF2F4DFAE47}"/>
              </a:ext>
            </a:extLst>
          </p:cNvPr>
          <p:cNvGrpSpPr/>
          <p:nvPr/>
        </p:nvGrpSpPr>
        <p:grpSpPr>
          <a:xfrm>
            <a:off x="2816317" y="1656410"/>
            <a:ext cx="5203378" cy="4482496"/>
            <a:chOff x="6657703" y="1482878"/>
            <a:chExt cx="5203378" cy="4482496"/>
          </a:xfrm>
        </p:grpSpPr>
        <p:pic>
          <p:nvPicPr>
            <p:cNvPr id="6" name="Image 27">
              <a:extLst>
                <a:ext uri="{FF2B5EF4-FFF2-40B4-BE49-F238E27FC236}">
                  <a16:creationId xmlns:a16="http://schemas.microsoft.com/office/drawing/2014/main" id="{80A28D0E-FF11-C7AE-3342-A1361D24F001}"/>
                </a:ext>
              </a:extLst>
            </p:cNvPr>
            <p:cNvPicPr>
              <a:picLocks/>
            </p:cNvPicPr>
            <p:nvPr/>
          </p:nvPicPr>
          <p:blipFill>
            <a:blip r:embed="rId2" cstate="print"/>
            <a:stretch>
              <a:fillRect/>
            </a:stretch>
          </p:blipFill>
          <p:spPr>
            <a:xfrm>
              <a:off x="6813857" y="1482878"/>
              <a:ext cx="5047224" cy="4482496"/>
            </a:xfrm>
            <a:prstGeom prst="rect">
              <a:avLst/>
            </a:prstGeom>
          </p:spPr>
        </p:pic>
        <p:sp>
          <p:nvSpPr>
            <p:cNvPr id="7" name="TextBox 6">
              <a:extLst>
                <a:ext uri="{FF2B5EF4-FFF2-40B4-BE49-F238E27FC236}">
                  <a16:creationId xmlns:a16="http://schemas.microsoft.com/office/drawing/2014/main" id="{18B1E837-1282-F50D-5B2A-7DE1078D62E7}"/>
                </a:ext>
              </a:extLst>
            </p:cNvPr>
            <p:cNvSpPr txBox="1"/>
            <p:nvPr/>
          </p:nvSpPr>
          <p:spPr>
            <a:xfrm>
              <a:off x="8866471" y="3671872"/>
              <a:ext cx="955711" cy="584775"/>
            </a:xfrm>
            <a:prstGeom prst="rect">
              <a:avLst/>
            </a:prstGeom>
            <a:noFill/>
          </p:spPr>
          <p:txBody>
            <a:bodyPr wrap="none" rtlCol="0">
              <a:spAutoFit/>
            </a:bodyPr>
            <a:lstStyle/>
            <a:p>
              <a:r>
                <a:rPr lang="en-AU" sz="3200" b="1" dirty="0"/>
                <a:t>SCM</a:t>
              </a:r>
            </a:p>
          </p:txBody>
        </p:sp>
        <p:sp>
          <p:nvSpPr>
            <p:cNvPr id="8" name="TextBox 7">
              <a:extLst>
                <a:ext uri="{FF2B5EF4-FFF2-40B4-BE49-F238E27FC236}">
                  <a16:creationId xmlns:a16="http://schemas.microsoft.com/office/drawing/2014/main" id="{36582480-5584-B16F-65A1-DA9720C82800}"/>
                </a:ext>
              </a:extLst>
            </p:cNvPr>
            <p:cNvSpPr txBox="1"/>
            <p:nvPr/>
          </p:nvSpPr>
          <p:spPr>
            <a:xfrm>
              <a:off x="8229597" y="2254210"/>
              <a:ext cx="2246811" cy="646331"/>
            </a:xfrm>
            <a:prstGeom prst="rect">
              <a:avLst/>
            </a:prstGeom>
            <a:noFill/>
          </p:spPr>
          <p:txBody>
            <a:bodyPr wrap="square" rtlCol="0">
              <a:spAutoFit/>
            </a:bodyPr>
            <a:lstStyle/>
            <a:p>
              <a:pPr algn="ctr"/>
              <a:r>
                <a:rPr lang="en-AU" b="1" dirty="0">
                  <a:solidFill>
                    <a:schemeClr val="bg1"/>
                  </a:solidFill>
                </a:rPr>
                <a:t>Teaching presence and communication</a:t>
              </a:r>
            </a:p>
          </p:txBody>
        </p:sp>
        <p:sp>
          <p:nvSpPr>
            <p:cNvPr id="9" name="TextBox 8">
              <a:extLst>
                <a:ext uri="{FF2B5EF4-FFF2-40B4-BE49-F238E27FC236}">
                  <a16:creationId xmlns:a16="http://schemas.microsoft.com/office/drawing/2014/main" id="{9145FCDB-4769-7E47-9CA8-3037F96B7C5A}"/>
                </a:ext>
              </a:extLst>
            </p:cNvPr>
            <p:cNvSpPr txBox="1"/>
            <p:nvPr/>
          </p:nvSpPr>
          <p:spPr>
            <a:xfrm>
              <a:off x="6657703" y="4381647"/>
              <a:ext cx="2246811" cy="923330"/>
            </a:xfrm>
            <a:prstGeom prst="rect">
              <a:avLst/>
            </a:prstGeom>
            <a:noFill/>
          </p:spPr>
          <p:txBody>
            <a:bodyPr wrap="square" rtlCol="0">
              <a:spAutoFit/>
            </a:bodyPr>
            <a:lstStyle/>
            <a:p>
              <a:pPr algn="ctr"/>
              <a:r>
                <a:rPr lang="en-AU" b="1" dirty="0">
                  <a:solidFill>
                    <a:schemeClr val="bg1"/>
                  </a:solidFill>
                </a:rPr>
                <a:t>Constructive alignment and assessment</a:t>
              </a:r>
            </a:p>
          </p:txBody>
        </p:sp>
        <p:sp>
          <p:nvSpPr>
            <p:cNvPr id="10" name="TextBox 9">
              <a:extLst>
                <a:ext uri="{FF2B5EF4-FFF2-40B4-BE49-F238E27FC236}">
                  <a16:creationId xmlns:a16="http://schemas.microsoft.com/office/drawing/2014/main" id="{6DB988E4-70E1-88DC-2A2B-8F2B52D7E15A}"/>
                </a:ext>
              </a:extLst>
            </p:cNvPr>
            <p:cNvSpPr txBox="1"/>
            <p:nvPr/>
          </p:nvSpPr>
          <p:spPr>
            <a:xfrm>
              <a:off x="9121629" y="4843312"/>
              <a:ext cx="2246811" cy="646331"/>
            </a:xfrm>
            <a:prstGeom prst="rect">
              <a:avLst/>
            </a:prstGeom>
            <a:noFill/>
          </p:spPr>
          <p:txBody>
            <a:bodyPr wrap="square" rtlCol="0">
              <a:spAutoFit/>
            </a:bodyPr>
            <a:lstStyle/>
            <a:p>
              <a:pPr algn="ctr"/>
              <a:r>
                <a:rPr lang="en-AU" b="1" dirty="0">
                  <a:solidFill>
                    <a:schemeClr val="bg1"/>
                  </a:solidFill>
                </a:rPr>
                <a:t>Learning materials and activities</a:t>
              </a:r>
            </a:p>
          </p:txBody>
        </p:sp>
      </p:grpSp>
      <p:sp>
        <p:nvSpPr>
          <p:cNvPr id="13" name="Speech Bubble: Rectangle 12">
            <a:extLst>
              <a:ext uri="{FF2B5EF4-FFF2-40B4-BE49-F238E27FC236}">
                <a16:creationId xmlns:a16="http://schemas.microsoft.com/office/drawing/2014/main" id="{2E6A0059-180E-00C9-B856-746C1F25FA49}"/>
              </a:ext>
            </a:extLst>
          </p:cNvPr>
          <p:cNvSpPr/>
          <p:nvPr/>
        </p:nvSpPr>
        <p:spPr>
          <a:xfrm>
            <a:off x="145937" y="1656410"/>
            <a:ext cx="3631474" cy="1455324"/>
          </a:xfrm>
          <a:prstGeom prst="wedgeRectCallout">
            <a:avLst>
              <a:gd name="adj1" fmla="val 34521"/>
              <a:gd name="adj2" fmla="val 78517"/>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Supports the UDL guidelines of providing options for:</a:t>
            </a:r>
          </a:p>
          <a:p>
            <a:pPr marL="285750" indent="-285750">
              <a:buFont typeface="Arial" panose="020B0604020202020204" pitchFamily="34" charset="0"/>
              <a:buChar char="•"/>
            </a:pPr>
            <a:r>
              <a:rPr lang="en-AU" dirty="0">
                <a:solidFill>
                  <a:schemeClr val="tx1"/>
                </a:solidFill>
              </a:rPr>
              <a:t>Executive Functions</a:t>
            </a:r>
          </a:p>
          <a:p>
            <a:pPr marL="285750" indent="-285750">
              <a:buFont typeface="Arial" panose="020B0604020202020204" pitchFamily="34" charset="0"/>
              <a:buChar char="•"/>
            </a:pPr>
            <a:r>
              <a:rPr lang="en-AU" dirty="0">
                <a:solidFill>
                  <a:schemeClr val="tx1"/>
                </a:solidFill>
              </a:rPr>
              <a:t>Comprehension</a:t>
            </a:r>
          </a:p>
        </p:txBody>
      </p:sp>
      <p:sp>
        <p:nvSpPr>
          <p:cNvPr id="11" name="Speech Bubble: Rectangle 10">
            <a:extLst>
              <a:ext uri="{FF2B5EF4-FFF2-40B4-BE49-F238E27FC236}">
                <a16:creationId xmlns:a16="http://schemas.microsoft.com/office/drawing/2014/main" id="{7543B9A8-58C6-2F8C-DFE7-3DC759CF2887}"/>
              </a:ext>
            </a:extLst>
          </p:cNvPr>
          <p:cNvSpPr/>
          <p:nvPr/>
        </p:nvSpPr>
        <p:spPr>
          <a:xfrm>
            <a:off x="7527054" y="694113"/>
            <a:ext cx="3631474" cy="1924594"/>
          </a:xfrm>
          <a:prstGeom prst="wedgeRectCallout">
            <a:avLst>
              <a:gd name="adj1" fmla="val -65478"/>
              <a:gd name="adj2" fmla="val 39151"/>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Supports the UDL guidelines of providing multiple means of </a:t>
            </a:r>
            <a:r>
              <a:rPr lang="en-AU" b="1" dirty="0">
                <a:solidFill>
                  <a:schemeClr val="tx1"/>
                </a:solidFill>
              </a:rPr>
              <a:t>action and expression</a:t>
            </a:r>
            <a:r>
              <a:rPr lang="en-AU" dirty="0">
                <a:solidFill>
                  <a:schemeClr val="tx1"/>
                </a:solidFill>
              </a:rPr>
              <a:t>:</a:t>
            </a:r>
          </a:p>
          <a:p>
            <a:pPr marL="285750" indent="-285750">
              <a:buFont typeface="Arial" panose="020B0604020202020204" pitchFamily="34" charset="0"/>
              <a:buChar char="•"/>
            </a:pPr>
            <a:r>
              <a:rPr lang="en-AU" dirty="0">
                <a:solidFill>
                  <a:schemeClr val="tx1"/>
                </a:solidFill>
              </a:rPr>
              <a:t>Physical Action</a:t>
            </a:r>
          </a:p>
          <a:p>
            <a:pPr marL="285750" indent="-285750">
              <a:buFont typeface="Arial" panose="020B0604020202020204" pitchFamily="34" charset="0"/>
              <a:buChar char="•"/>
            </a:pPr>
            <a:r>
              <a:rPr lang="en-AU" dirty="0">
                <a:solidFill>
                  <a:schemeClr val="tx1"/>
                </a:solidFill>
              </a:rPr>
              <a:t>Expression &amp; Communication</a:t>
            </a:r>
          </a:p>
          <a:p>
            <a:pPr marL="285750" indent="-285750">
              <a:buFont typeface="Arial" panose="020B0604020202020204" pitchFamily="34" charset="0"/>
              <a:buChar char="•"/>
            </a:pPr>
            <a:r>
              <a:rPr lang="en-AU" dirty="0">
                <a:solidFill>
                  <a:schemeClr val="tx1"/>
                </a:solidFill>
              </a:rPr>
              <a:t>Executive Functions</a:t>
            </a:r>
          </a:p>
        </p:txBody>
      </p:sp>
      <p:sp>
        <p:nvSpPr>
          <p:cNvPr id="12" name="Speech Bubble: Rectangle 11">
            <a:extLst>
              <a:ext uri="{FF2B5EF4-FFF2-40B4-BE49-F238E27FC236}">
                <a16:creationId xmlns:a16="http://schemas.microsoft.com/office/drawing/2014/main" id="{D5AD867D-6A8E-CAFE-2D77-F6920D0D4871}"/>
              </a:ext>
            </a:extLst>
          </p:cNvPr>
          <p:cNvSpPr/>
          <p:nvPr/>
        </p:nvSpPr>
        <p:spPr>
          <a:xfrm>
            <a:off x="8397309" y="4124727"/>
            <a:ext cx="3631474" cy="2598289"/>
          </a:xfrm>
          <a:prstGeom prst="wedgeRectCallout">
            <a:avLst>
              <a:gd name="adj1" fmla="val -66678"/>
              <a:gd name="adj2" fmla="val 4058"/>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Supports the UDL guidelines of providing multiple means of </a:t>
            </a:r>
            <a:r>
              <a:rPr lang="en-AU" b="1" dirty="0">
                <a:solidFill>
                  <a:schemeClr val="tx1"/>
                </a:solidFill>
              </a:rPr>
              <a:t>engagement and representation</a:t>
            </a:r>
            <a:r>
              <a:rPr lang="en-AU" dirty="0">
                <a:solidFill>
                  <a:schemeClr val="tx1"/>
                </a:solidFill>
              </a:rPr>
              <a:t>:</a:t>
            </a:r>
          </a:p>
          <a:p>
            <a:pPr marL="285750" indent="-285750">
              <a:buFont typeface="Arial" panose="020B0604020202020204" pitchFamily="34" charset="0"/>
              <a:buChar char="•"/>
            </a:pPr>
            <a:r>
              <a:rPr lang="en-AU" dirty="0">
                <a:solidFill>
                  <a:schemeClr val="tx1"/>
                </a:solidFill>
              </a:rPr>
              <a:t>Recruiting Interest</a:t>
            </a:r>
          </a:p>
          <a:p>
            <a:pPr marL="285750" indent="-285750">
              <a:buFont typeface="Arial" panose="020B0604020202020204" pitchFamily="34" charset="0"/>
              <a:buChar char="•"/>
            </a:pPr>
            <a:r>
              <a:rPr lang="en-AU" dirty="0">
                <a:solidFill>
                  <a:schemeClr val="tx1"/>
                </a:solidFill>
              </a:rPr>
              <a:t>Sustaining Effort &amp; Persistence</a:t>
            </a:r>
          </a:p>
          <a:p>
            <a:pPr marL="285750" indent="-285750">
              <a:buFont typeface="Arial" panose="020B0604020202020204" pitchFamily="34" charset="0"/>
              <a:buChar char="•"/>
            </a:pPr>
            <a:r>
              <a:rPr lang="en-AU" dirty="0">
                <a:solidFill>
                  <a:schemeClr val="tx1"/>
                </a:solidFill>
              </a:rPr>
              <a:t>Self-Regulation</a:t>
            </a:r>
          </a:p>
          <a:p>
            <a:pPr marL="285750" indent="-285750">
              <a:buFont typeface="Arial" panose="020B0604020202020204" pitchFamily="34" charset="0"/>
              <a:buChar char="•"/>
            </a:pPr>
            <a:r>
              <a:rPr lang="en-AU" dirty="0">
                <a:solidFill>
                  <a:schemeClr val="tx1"/>
                </a:solidFill>
              </a:rPr>
              <a:t>Perception</a:t>
            </a:r>
          </a:p>
          <a:p>
            <a:pPr marL="285750" indent="-285750">
              <a:buFont typeface="Arial" panose="020B0604020202020204" pitchFamily="34" charset="0"/>
              <a:buChar char="•"/>
            </a:pPr>
            <a:r>
              <a:rPr lang="en-AU" dirty="0">
                <a:solidFill>
                  <a:schemeClr val="tx1"/>
                </a:solidFill>
              </a:rPr>
              <a:t>Language &amp; Symbols</a:t>
            </a:r>
          </a:p>
          <a:p>
            <a:pPr marL="285750" indent="-285750">
              <a:buFont typeface="Arial" panose="020B0604020202020204" pitchFamily="34" charset="0"/>
              <a:buChar char="•"/>
            </a:pPr>
            <a:r>
              <a:rPr lang="en-AU" dirty="0">
                <a:solidFill>
                  <a:schemeClr val="tx1"/>
                </a:solidFill>
              </a:rPr>
              <a:t>Comprehension</a:t>
            </a:r>
          </a:p>
        </p:txBody>
      </p:sp>
    </p:spTree>
    <p:extLst>
      <p:ext uri="{BB962C8B-B14F-4D97-AF65-F5344CB8AC3E}">
        <p14:creationId xmlns:p14="http://schemas.microsoft.com/office/powerpoint/2010/main" val="515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1C9E-04EB-4BAE-7E0D-4A3A1C9D6157}"/>
              </a:ext>
            </a:extLst>
          </p:cNvPr>
          <p:cNvSpPr>
            <a:spLocks noGrp="1"/>
          </p:cNvSpPr>
          <p:nvPr>
            <p:ph type="title"/>
          </p:nvPr>
        </p:nvSpPr>
        <p:spPr>
          <a:xfrm>
            <a:off x="557217" y="1783095"/>
            <a:ext cx="4998856" cy="690144"/>
          </a:xfrm>
        </p:spPr>
        <p:txBody>
          <a:bodyPr/>
          <a:lstStyle/>
          <a:p>
            <a:pPr>
              <a:lnSpc>
                <a:spcPct val="100000"/>
              </a:lnSpc>
            </a:pPr>
            <a:r>
              <a:rPr lang="en-AU" b="1" dirty="0"/>
              <a:t>Implementation of SCM Unit Site Standards </a:t>
            </a:r>
          </a:p>
        </p:txBody>
      </p:sp>
      <p:sp>
        <p:nvSpPr>
          <p:cNvPr id="3" name="Text Placeholder 2">
            <a:extLst>
              <a:ext uri="{FF2B5EF4-FFF2-40B4-BE49-F238E27FC236}">
                <a16:creationId xmlns:a16="http://schemas.microsoft.com/office/drawing/2014/main" id="{205D0AA2-98D3-CF9E-7A36-E64E05D856F8}"/>
              </a:ext>
            </a:extLst>
          </p:cNvPr>
          <p:cNvSpPr>
            <a:spLocks noGrp="1"/>
          </p:cNvSpPr>
          <p:nvPr>
            <p:ph type="body" sz="quarter" idx="11"/>
          </p:nvPr>
        </p:nvSpPr>
        <p:spPr>
          <a:xfrm>
            <a:off x="870728" y="2891251"/>
            <a:ext cx="4998856" cy="2684618"/>
          </a:xfrm>
          <a:noFill/>
        </p:spPr>
        <p:txBody>
          <a:bodyPr wrap="square" rtlCol="0">
            <a:spAutoFit/>
          </a:bodyPr>
          <a:lstStyle/>
          <a:p>
            <a:r>
              <a:rPr lang="en-AU" sz="2400" dirty="0">
                <a:solidFill>
                  <a:srgbClr val="2B2824"/>
                </a:solidFill>
                <a:latin typeface="+mn-lt"/>
              </a:rPr>
              <a:t>Each standard within a domain is categorised by the following key. </a:t>
            </a:r>
          </a:p>
          <a:p>
            <a:pPr marL="342900" indent="-342900">
              <a:buFont typeface="Arial" panose="020B0604020202020204" pitchFamily="34" charset="0"/>
              <a:buChar char="•"/>
            </a:pPr>
            <a:r>
              <a:rPr lang="en-AU" sz="2400" dirty="0">
                <a:solidFill>
                  <a:srgbClr val="2B2824"/>
                </a:solidFill>
                <a:latin typeface="+mn-lt"/>
              </a:rPr>
              <a:t>(E) Established – minimum </a:t>
            </a:r>
          </a:p>
          <a:p>
            <a:pPr marL="342900" indent="-342900">
              <a:buFont typeface="Arial" panose="020B0604020202020204" pitchFamily="34" charset="0"/>
              <a:buChar char="•"/>
            </a:pPr>
            <a:r>
              <a:rPr lang="en-AU" sz="2400" dirty="0">
                <a:solidFill>
                  <a:srgbClr val="2B2824"/>
                </a:solidFill>
                <a:latin typeface="+mn-lt"/>
              </a:rPr>
              <a:t>(D) Developing – as a priority </a:t>
            </a:r>
          </a:p>
          <a:p>
            <a:pPr marL="342900" indent="-342900">
              <a:buFont typeface="Arial" panose="020B0604020202020204" pitchFamily="34" charset="0"/>
              <a:buChar char="•"/>
            </a:pPr>
            <a:r>
              <a:rPr lang="en-AU" sz="2400" dirty="0">
                <a:solidFill>
                  <a:srgbClr val="2B2824"/>
                </a:solidFill>
                <a:latin typeface="+mn-lt"/>
              </a:rPr>
              <a:t>(I) Innovative – for the future </a:t>
            </a:r>
          </a:p>
        </p:txBody>
      </p:sp>
      <p:pic>
        <p:nvPicPr>
          <p:cNvPr id="7" name="Picture 6">
            <a:extLst>
              <a:ext uri="{FF2B5EF4-FFF2-40B4-BE49-F238E27FC236}">
                <a16:creationId xmlns:a16="http://schemas.microsoft.com/office/drawing/2014/main" id="{CE6369D7-B317-80BD-258C-825582D5E5B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81243" y="97020"/>
            <a:ext cx="5292153" cy="66639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542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60B6-7A65-555C-8CC3-12BD2D03CA1A}"/>
              </a:ext>
            </a:extLst>
          </p:cNvPr>
          <p:cNvSpPr>
            <a:spLocks noGrp="1"/>
          </p:cNvSpPr>
          <p:nvPr>
            <p:ph type="title"/>
          </p:nvPr>
        </p:nvSpPr>
        <p:spPr>
          <a:xfrm>
            <a:off x="461419" y="1687293"/>
            <a:ext cx="5609727" cy="550233"/>
          </a:xfrm>
        </p:spPr>
        <p:txBody>
          <a:bodyPr/>
          <a:lstStyle/>
          <a:p>
            <a:pPr>
              <a:lnSpc>
                <a:spcPct val="100000"/>
              </a:lnSpc>
            </a:pPr>
            <a:r>
              <a:rPr lang="en-AU" b="1" dirty="0"/>
              <a:t>The SCM Unit Site Standards can be used: </a:t>
            </a:r>
            <a:br>
              <a:rPr lang="en-AU" b="1" dirty="0"/>
            </a:br>
            <a:endParaRPr lang="en-AU" b="1" dirty="0"/>
          </a:p>
        </p:txBody>
      </p:sp>
      <p:sp>
        <p:nvSpPr>
          <p:cNvPr id="3" name="Text Placeholder 2">
            <a:extLst>
              <a:ext uri="{FF2B5EF4-FFF2-40B4-BE49-F238E27FC236}">
                <a16:creationId xmlns:a16="http://schemas.microsoft.com/office/drawing/2014/main" id="{55458CC9-CD14-2DCB-3FBA-586AF327F2F1}"/>
              </a:ext>
            </a:extLst>
          </p:cNvPr>
          <p:cNvSpPr>
            <a:spLocks noGrp="1"/>
          </p:cNvSpPr>
          <p:nvPr>
            <p:ph type="body" sz="quarter" idx="11"/>
          </p:nvPr>
        </p:nvSpPr>
        <p:spPr>
          <a:xfrm>
            <a:off x="436564" y="2680613"/>
            <a:ext cx="5634582" cy="3093167"/>
          </a:xfrm>
        </p:spPr>
        <p:txBody>
          <a:bodyPr/>
          <a:lstStyle/>
          <a:p>
            <a:pPr marL="285750" indent="-285750">
              <a:lnSpc>
                <a:spcPct val="100000"/>
              </a:lnSpc>
              <a:buFont typeface="Arial" panose="020B0604020202020204" pitchFamily="34" charset="0"/>
              <a:buChar char="•"/>
            </a:pPr>
            <a:r>
              <a:rPr lang="en-AU" sz="2200" b="0" i="0" u="none" strike="noStrike" baseline="0" dirty="0">
                <a:solidFill>
                  <a:srgbClr val="2B2824"/>
                </a:solidFill>
                <a:latin typeface="+mn-lt"/>
              </a:rPr>
              <a:t>as a reference or guide when designing and developing a unit </a:t>
            </a:r>
          </a:p>
          <a:p>
            <a:pPr marL="285750" indent="-285750">
              <a:lnSpc>
                <a:spcPct val="100000"/>
              </a:lnSpc>
              <a:buFont typeface="Arial" panose="020B0604020202020204" pitchFamily="34" charset="0"/>
              <a:buChar char="•"/>
            </a:pPr>
            <a:r>
              <a:rPr lang="en-AU" sz="2200" b="0" i="0" u="none" strike="noStrike" baseline="0" dirty="0">
                <a:solidFill>
                  <a:srgbClr val="2B2824"/>
                </a:solidFill>
                <a:latin typeface="+mn-lt"/>
              </a:rPr>
              <a:t>by Educational Designers at CTL to evaluate units and/or for collaborative discussions with academic staff to address identified needs or potential enhancements </a:t>
            </a:r>
          </a:p>
          <a:p>
            <a:pPr marL="285750" indent="-285750">
              <a:lnSpc>
                <a:spcPct val="100000"/>
              </a:lnSpc>
              <a:buFont typeface="Arial" panose="020B0604020202020204" pitchFamily="34" charset="0"/>
              <a:buChar char="•"/>
            </a:pPr>
            <a:r>
              <a:rPr lang="en-AU" sz="2200" b="0" i="0" u="none" strike="noStrike" baseline="0" dirty="0">
                <a:solidFill>
                  <a:srgbClr val="2B2824"/>
                </a:solidFill>
                <a:latin typeface="+mn-lt"/>
              </a:rPr>
              <a:t>by academic staff as a self or peer-assessment tool to reflect on their unit sites. </a:t>
            </a:r>
            <a:endParaRPr lang="en-AU" sz="2200" dirty="0">
              <a:latin typeface="+mn-lt"/>
            </a:endParaRPr>
          </a:p>
        </p:txBody>
      </p:sp>
      <p:pic>
        <p:nvPicPr>
          <p:cNvPr id="5" name="Picture 4">
            <a:extLst>
              <a:ext uri="{FF2B5EF4-FFF2-40B4-BE49-F238E27FC236}">
                <a16:creationId xmlns:a16="http://schemas.microsoft.com/office/drawing/2014/main" id="{CD2E5093-9255-58BA-D1B3-194C0A4982D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68624" y="97020"/>
            <a:ext cx="5292153" cy="66639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174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A59C-82D9-950B-E587-B9A3AEFF7799}"/>
              </a:ext>
            </a:extLst>
          </p:cNvPr>
          <p:cNvSpPr>
            <a:spLocks noGrp="1"/>
          </p:cNvSpPr>
          <p:nvPr>
            <p:ph type="title"/>
          </p:nvPr>
        </p:nvSpPr>
        <p:spPr>
          <a:xfrm>
            <a:off x="4732794" y="-437324"/>
            <a:ext cx="7042150" cy="437324"/>
          </a:xfrm>
        </p:spPr>
        <p:txBody>
          <a:bodyPr anchor="b"/>
          <a:lstStyle/>
          <a:p>
            <a:r>
              <a:rPr lang="en-AU" dirty="0"/>
              <a:t>Questions</a:t>
            </a:r>
          </a:p>
        </p:txBody>
      </p:sp>
      <p:pic>
        <p:nvPicPr>
          <p:cNvPr id="5" name="Picture 4" descr="A colorful paint splatter with white text - Any Questions">
            <a:extLst>
              <a:ext uri="{FF2B5EF4-FFF2-40B4-BE49-F238E27FC236}">
                <a16:creationId xmlns:a16="http://schemas.microsoft.com/office/drawing/2014/main" id="{FC896CAC-AAE8-43A5-B718-373A509BBCCA}"/>
              </a:ext>
            </a:extLst>
          </p:cNvPr>
          <p:cNvPicPr>
            <a:picLocks noChangeAspect="1"/>
          </p:cNvPicPr>
          <p:nvPr/>
        </p:nvPicPr>
        <p:blipFill rotWithShape="1">
          <a:blip r:embed="rId2"/>
          <a:srcRect l="797" r="766"/>
          <a:stretch/>
        </p:blipFill>
        <p:spPr>
          <a:xfrm>
            <a:off x="2073244" y="1510794"/>
            <a:ext cx="9171160" cy="3419952"/>
          </a:xfrm>
          <a:prstGeom prst="rect">
            <a:avLst/>
          </a:prstGeom>
          <a:ln>
            <a:noFill/>
          </a:ln>
          <a:effectLst>
            <a:softEdge rad="112500"/>
          </a:effectLst>
        </p:spPr>
      </p:pic>
    </p:spTree>
    <p:extLst>
      <p:ext uri="{BB962C8B-B14F-4D97-AF65-F5344CB8AC3E}">
        <p14:creationId xmlns:p14="http://schemas.microsoft.com/office/powerpoint/2010/main" val="284235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D063-F125-3B8F-E17F-26C684BC9221}"/>
              </a:ext>
            </a:extLst>
          </p:cNvPr>
          <p:cNvSpPr>
            <a:spLocks noGrp="1"/>
          </p:cNvSpPr>
          <p:nvPr>
            <p:ph type="title"/>
          </p:nvPr>
        </p:nvSpPr>
        <p:spPr>
          <a:xfrm>
            <a:off x="3859609" y="886193"/>
            <a:ext cx="5609727" cy="550233"/>
          </a:xfrm>
        </p:spPr>
        <p:txBody>
          <a:bodyPr/>
          <a:lstStyle/>
          <a:p>
            <a:r>
              <a:rPr lang="en-AU" b="1" dirty="0"/>
              <a:t>References</a:t>
            </a:r>
          </a:p>
        </p:txBody>
      </p:sp>
      <p:sp>
        <p:nvSpPr>
          <p:cNvPr id="3" name="Text Placeholder 2">
            <a:extLst>
              <a:ext uri="{FF2B5EF4-FFF2-40B4-BE49-F238E27FC236}">
                <a16:creationId xmlns:a16="http://schemas.microsoft.com/office/drawing/2014/main" id="{D058BBFB-F6FD-808A-BF61-C23A89411725}"/>
              </a:ext>
            </a:extLst>
          </p:cNvPr>
          <p:cNvSpPr>
            <a:spLocks noGrp="1"/>
          </p:cNvSpPr>
          <p:nvPr>
            <p:ph type="body" sz="quarter" idx="11"/>
          </p:nvPr>
        </p:nvSpPr>
        <p:spPr>
          <a:xfrm>
            <a:off x="697821" y="1589270"/>
            <a:ext cx="10936830" cy="4289016"/>
          </a:xfrm>
        </p:spPr>
        <p:txBody>
          <a:bodyPr/>
          <a:lstStyle/>
          <a:p>
            <a:pPr marL="285750" indent="-285750">
              <a:lnSpc>
                <a:spcPct val="100000"/>
              </a:lnSpc>
              <a:buFont typeface="Arial" panose="020B0604020202020204" pitchFamily="34" charset="0"/>
              <a:buChar char="•"/>
            </a:pPr>
            <a:r>
              <a:rPr lang="en-AU" sz="2000" b="0" i="0" u="none" strike="noStrike" baseline="0" dirty="0">
                <a:solidFill>
                  <a:srgbClr val="2B2824"/>
                </a:solidFill>
                <a:latin typeface="+mn-lt"/>
              </a:rPr>
              <a:t>Biggs, J. &amp; Tang, C. (2011). </a:t>
            </a:r>
            <a:r>
              <a:rPr lang="en-AU" sz="2000" b="0" i="1" u="none" strike="noStrike" baseline="0" dirty="0">
                <a:solidFill>
                  <a:srgbClr val="2B2824"/>
                </a:solidFill>
                <a:latin typeface="+mn-lt"/>
              </a:rPr>
              <a:t>Teaching for Quality Learning at University</a:t>
            </a:r>
            <a:r>
              <a:rPr lang="en-AU" sz="2000" b="0" i="0" u="none" strike="noStrike" baseline="0" dirty="0">
                <a:solidFill>
                  <a:srgbClr val="2B2824"/>
                </a:solidFill>
                <a:latin typeface="+mn-lt"/>
              </a:rPr>
              <a:t>. McGraw-Hill Education </a:t>
            </a:r>
            <a:endParaRPr lang="en-AU" sz="2000" dirty="0">
              <a:latin typeface="+mn-lt"/>
            </a:endParaRPr>
          </a:p>
          <a:p>
            <a:pPr marL="285750" indent="-285750">
              <a:lnSpc>
                <a:spcPct val="100000"/>
              </a:lnSpc>
              <a:buFont typeface="Arial" panose="020B0604020202020204" pitchFamily="34" charset="0"/>
              <a:buChar char="•"/>
            </a:pPr>
            <a:r>
              <a:rPr lang="en-AU" sz="2000" dirty="0">
                <a:latin typeface="+mn-lt"/>
              </a:rPr>
              <a:t>CAST (2018). Universal Design for Learning Guidelines version 2.2. Retrieved from http://udlguidelines.cast.org</a:t>
            </a:r>
            <a:endParaRPr lang="en-AU" sz="2000" b="0" i="0" dirty="0">
              <a:solidFill>
                <a:srgbClr val="222222"/>
              </a:solidFill>
              <a:effectLst/>
              <a:latin typeface="+mn-lt"/>
            </a:endParaRPr>
          </a:p>
          <a:p>
            <a:pPr marL="285750" indent="-285750">
              <a:lnSpc>
                <a:spcPct val="100000"/>
              </a:lnSpc>
              <a:buFont typeface="Arial" panose="020B0604020202020204" pitchFamily="34" charset="0"/>
              <a:buChar char="•"/>
            </a:pPr>
            <a:r>
              <a:rPr lang="en-AU" sz="2000" b="0" i="0" dirty="0">
                <a:solidFill>
                  <a:srgbClr val="222222"/>
                </a:solidFill>
                <a:effectLst/>
                <a:latin typeface="+mn-lt"/>
              </a:rPr>
              <a:t>Goode, E., Roche, T., Wilson, E., &amp; McKenzie, J. W. (2023). Implications of immersive scheduling for student achievement and feedback. </a:t>
            </a:r>
            <a:r>
              <a:rPr lang="en-AU" sz="2000" b="0" i="1" dirty="0">
                <a:solidFill>
                  <a:srgbClr val="222222"/>
                </a:solidFill>
                <a:effectLst/>
                <a:latin typeface="+mn-lt"/>
              </a:rPr>
              <a:t>Studies in Higher Education</a:t>
            </a:r>
            <a:r>
              <a:rPr lang="en-AU" sz="2000" b="0" i="0" dirty="0">
                <a:solidFill>
                  <a:srgbClr val="222222"/>
                </a:solidFill>
                <a:effectLst/>
                <a:latin typeface="+mn-lt"/>
              </a:rPr>
              <a:t>, 1-14.</a:t>
            </a:r>
          </a:p>
          <a:p>
            <a:pPr marL="285750" indent="-285750">
              <a:lnSpc>
                <a:spcPct val="100000"/>
              </a:lnSpc>
              <a:buFont typeface="Arial" panose="020B0604020202020204" pitchFamily="34" charset="0"/>
              <a:buChar char="•"/>
            </a:pPr>
            <a:r>
              <a:rPr lang="en-AU" sz="2000" b="0" i="0" u="none" strike="noStrike" baseline="0" dirty="0">
                <a:solidFill>
                  <a:srgbClr val="2B2824"/>
                </a:solidFill>
                <a:latin typeface="+mn-lt"/>
              </a:rPr>
              <a:t>Garrison, D. R., &amp; Akyol, Z. (2013). Toward the Development of a Metacognition Construct for Communities of Inquiry. </a:t>
            </a:r>
            <a:r>
              <a:rPr lang="en-AU" sz="2000" b="0" i="1" u="none" strike="noStrike" baseline="0" dirty="0">
                <a:solidFill>
                  <a:srgbClr val="2B2824"/>
                </a:solidFill>
                <a:latin typeface="+mn-lt"/>
              </a:rPr>
              <a:t>The Internet and Higher Education</a:t>
            </a:r>
            <a:r>
              <a:rPr lang="en-AU" sz="2000" b="0" i="0" u="none" strike="noStrike" baseline="0" dirty="0">
                <a:solidFill>
                  <a:srgbClr val="2B2824"/>
                </a:solidFill>
                <a:latin typeface="+mn-lt"/>
              </a:rPr>
              <a:t>, </a:t>
            </a:r>
            <a:r>
              <a:rPr lang="en-AU" sz="2000" b="0" i="1" u="none" strike="noStrike" baseline="0" dirty="0">
                <a:solidFill>
                  <a:srgbClr val="2B2824"/>
                </a:solidFill>
                <a:latin typeface="+mn-lt"/>
              </a:rPr>
              <a:t>17</a:t>
            </a:r>
            <a:r>
              <a:rPr lang="en-AU" sz="2000" b="0" i="0" u="none" strike="noStrike" baseline="0" dirty="0">
                <a:solidFill>
                  <a:srgbClr val="2B2824"/>
                </a:solidFill>
                <a:latin typeface="+mn-lt"/>
              </a:rPr>
              <a:t>, 84–89. </a:t>
            </a:r>
            <a:endParaRPr lang="en-AU" sz="2000" u="none" strike="noStrike" baseline="0" dirty="0">
              <a:solidFill>
                <a:srgbClr val="222222"/>
              </a:solidFill>
              <a:latin typeface="+mn-lt"/>
            </a:endParaRPr>
          </a:p>
          <a:p>
            <a:pPr marL="285750" indent="-285750">
              <a:lnSpc>
                <a:spcPct val="100000"/>
              </a:lnSpc>
              <a:buFont typeface="Arial" panose="020B0604020202020204" pitchFamily="34" charset="0"/>
              <a:buChar char="•"/>
            </a:pPr>
            <a:r>
              <a:rPr lang="en-AU" sz="2000" b="0" i="0" u="none" strike="noStrike" baseline="0" dirty="0">
                <a:solidFill>
                  <a:srgbClr val="2B2824"/>
                </a:solidFill>
                <a:latin typeface="+mn-lt"/>
              </a:rPr>
              <a:t>Mayer, R. (2005). T</a:t>
            </a:r>
            <a:r>
              <a:rPr lang="en-AU" sz="2000" b="0" i="1" u="none" strike="noStrike" baseline="0" dirty="0">
                <a:solidFill>
                  <a:srgbClr val="2B2824"/>
                </a:solidFill>
                <a:latin typeface="+mn-lt"/>
              </a:rPr>
              <a:t>he Cambridge Handbook of Multimedia Learning</a:t>
            </a:r>
            <a:r>
              <a:rPr lang="en-AU" sz="2000" b="0" i="0" u="none" strike="noStrike" baseline="0" dirty="0">
                <a:solidFill>
                  <a:srgbClr val="2B2824"/>
                </a:solidFill>
                <a:latin typeface="+mn-lt"/>
              </a:rPr>
              <a:t>. Cambridge University Press. </a:t>
            </a:r>
            <a:endParaRPr lang="en-AU" sz="2000" b="0" i="0" u="none" strike="noStrike" baseline="0" dirty="0">
              <a:solidFill>
                <a:srgbClr val="005C85"/>
              </a:solidFill>
              <a:latin typeface="+mn-lt"/>
            </a:endParaRPr>
          </a:p>
          <a:p>
            <a:pPr marL="285750" indent="-285750">
              <a:lnSpc>
                <a:spcPct val="100000"/>
              </a:lnSpc>
              <a:buFont typeface="Arial" panose="020B0604020202020204" pitchFamily="34" charset="0"/>
              <a:buChar char="•"/>
            </a:pPr>
            <a:r>
              <a:rPr lang="en-AU" sz="2000" b="0" i="0" u="none" strike="noStrike" baseline="0" dirty="0">
                <a:solidFill>
                  <a:srgbClr val="2B2824"/>
                </a:solidFill>
                <a:latin typeface="+mn-lt"/>
              </a:rPr>
              <a:t>Moore, M.G. (1989). Three Types of Interaction. </a:t>
            </a:r>
            <a:r>
              <a:rPr lang="en-AU" sz="2000" b="0" i="1" u="none" strike="noStrike" baseline="0" dirty="0">
                <a:solidFill>
                  <a:srgbClr val="2B2824"/>
                </a:solidFill>
                <a:latin typeface="+mn-lt"/>
              </a:rPr>
              <a:t>American Journal of Distance Education</a:t>
            </a:r>
            <a:r>
              <a:rPr lang="en-AU" sz="2000" b="0" i="0" u="none" strike="noStrike" baseline="0" dirty="0">
                <a:solidFill>
                  <a:srgbClr val="2B2824"/>
                </a:solidFill>
                <a:latin typeface="+mn-lt"/>
              </a:rPr>
              <a:t>, </a:t>
            </a:r>
            <a:r>
              <a:rPr lang="en-AU" sz="2000" b="0" i="1" u="none" strike="noStrike" baseline="0" dirty="0">
                <a:solidFill>
                  <a:srgbClr val="2B2824"/>
                </a:solidFill>
                <a:latin typeface="+mn-lt"/>
              </a:rPr>
              <a:t>3</a:t>
            </a:r>
            <a:r>
              <a:rPr lang="en-AU" sz="2000" b="0" i="0" u="none" strike="noStrike" baseline="0" dirty="0">
                <a:solidFill>
                  <a:srgbClr val="2B2824"/>
                </a:solidFill>
                <a:latin typeface="+mn-lt"/>
              </a:rPr>
              <a:t>(2), 1–7. </a:t>
            </a:r>
            <a:endParaRPr lang="en-AU" sz="2000" b="0" i="0" u="none" strike="noStrike" baseline="0" dirty="0">
              <a:solidFill>
                <a:srgbClr val="005C85"/>
              </a:solidFill>
              <a:latin typeface="+mn-lt"/>
            </a:endParaRPr>
          </a:p>
          <a:p>
            <a:pPr marL="285750" indent="-285750">
              <a:lnSpc>
                <a:spcPct val="100000"/>
              </a:lnSpc>
              <a:buFont typeface="Arial" panose="020B0604020202020204" pitchFamily="34" charset="0"/>
              <a:buChar char="•"/>
            </a:pPr>
            <a:r>
              <a:rPr lang="en-AU" sz="2000" dirty="0">
                <a:latin typeface="+mn-lt"/>
              </a:rPr>
              <a:t>Southern Cross University (2023). Annual Report 2023. Retrieved from https://www.parliament.nsw.gov.au/tp/files/188625/Southern%20Cross%20University%20Annual%20Report%202023.PDF</a:t>
            </a:r>
          </a:p>
        </p:txBody>
      </p:sp>
    </p:spTree>
    <p:extLst>
      <p:ext uri="{BB962C8B-B14F-4D97-AF65-F5344CB8AC3E}">
        <p14:creationId xmlns:p14="http://schemas.microsoft.com/office/powerpoint/2010/main" val="162116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75BA-5C0A-876C-B3D3-061DBAFCB511}"/>
              </a:ext>
            </a:extLst>
          </p:cNvPr>
          <p:cNvSpPr>
            <a:spLocks noGrp="1"/>
          </p:cNvSpPr>
          <p:nvPr>
            <p:ph type="title"/>
          </p:nvPr>
        </p:nvSpPr>
        <p:spPr>
          <a:xfrm>
            <a:off x="1407160" y="1666668"/>
            <a:ext cx="5732676" cy="730408"/>
          </a:xfrm>
        </p:spPr>
        <p:txBody>
          <a:bodyPr/>
          <a:lstStyle/>
          <a:p>
            <a:r>
              <a:rPr lang="en-AU" b="1" dirty="0"/>
              <a:t>Today’s Outline</a:t>
            </a:r>
          </a:p>
        </p:txBody>
      </p:sp>
      <p:sp>
        <p:nvSpPr>
          <p:cNvPr id="4" name="TextBox 3">
            <a:extLst>
              <a:ext uri="{FF2B5EF4-FFF2-40B4-BE49-F238E27FC236}">
                <a16:creationId xmlns:a16="http://schemas.microsoft.com/office/drawing/2014/main" id="{4EDED598-627F-2699-8975-5AB2B5E54243}"/>
              </a:ext>
            </a:extLst>
          </p:cNvPr>
          <p:cNvSpPr txBox="1"/>
          <p:nvPr/>
        </p:nvSpPr>
        <p:spPr>
          <a:xfrm>
            <a:off x="245393" y="2552799"/>
            <a:ext cx="6904519" cy="3257174"/>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AU" sz="2800" dirty="0"/>
              <a:t>What is the Southern Cross Model (SCM)?</a:t>
            </a:r>
          </a:p>
          <a:p>
            <a:pPr marL="457200" indent="-457200">
              <a:lnSpc>
                <a:spcPct val="150000"/>
              </a:lnSpc>
              <a:buFont typeface="Arial" panose="020B0604020202020204" pitchFamily="34" charset="0"/>
              <a:buChar char="•"/>
            </a:pPr>
            <a:r>
              <a:rPr lang="en-AU" sz="2800" dirty="0"/>
              <a:t>Why does SCM need Unit Site Standards?</a:t>
            </a:r>
          </a:p>
          <a:p>
            <a:pPr marL="457200" indent="-457200">
              <a:lnSpc>
                <a:spcPct val="150000"/>
              </a:lnSpc>
              <a:buFont typeface="Arial" panose="020B0604020202020204" pitchFamily="34" charset="0"/>
              <a:buChar char="•"/>
            </a:pPr>
            <a:r>
              <a:rPr lang="en-AU" sz="2800" dirty="0"/>
              <a:t>The Framework of SCM Unit Site Standards</a:t>
            </a:r>
          </a:p>
          <a:p>
            <a:pPr marL="457200" indent="-457200">
              <a:lnSpc>
                <a:spcPct val="150000"/>
              </a:lnSpc>
              <a:buFont typeface="Arial" panose="020B0604020202020204" pitchFamily="34" charset="0"/>
              <a:buChar char="•"/>
            </a:pPr>
            <a:r>
              <a:rPr lang="en-AU" sz="2800" dirty="0"/>
              <a:t>Implementation</a:t>
            </a:r>
          </a:p>
          <a:p>
            <a:pPr marL="457200" indent="-457200">
              <a:lnSpc>
                <a:spcPct val="150000"/>
              </a:lnSpc>
              <a:buFont typeface="Arial" panose="020B0604020202020204" pitchFamily="34" charset="0"/>
              <a:buChar char="•"/>
            </a:pPr>
            <a:r>
              <a:rPr lang="en-AU" sz="2800" dirty="0"/>
              <a:t>Q&amp;A</a:t>
            </a:r>
          </a:p>
        </p:txBody>
      </p:sp>
    </p:spTree>
    <p:extLst>
      <p:ext uri="{BB962C8B-B14F-4D97-AF65-F5344CB8AC3E}">
        <p14:creationId xmlns:p14="http://schemas.microsoft.com/office/powerpoint/2010/main" val="56094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C488-5546-3BA8-9EB3-1EB2307CBBA7}"/>
              </a:ext>
            </a:extLst>
          </p:cNvPr>
          <p:cNvSpPr>
            <a:spLocks noGrp="1"/>
          </p:cNvSpPr>
          <p:nvPr>
            <p:ph type="title"/>
          </p:nvPr>
        </p:nvSpPr>
        <p:spPr>
          <a:xfrm>
            <a:off x="461419" y="-550233"/>
            <a:ext cx="5609727" cy="550233"/>
          </a:xfrm>
        </p:spPr>
        <p:txBody>
          <a:bodyPr anchor="b"/>
          <a:lstStyle/>
          <a:p>
            <a:r>
              <a:rPr lang="en-AU" dirty="0"/>
              <a:t>Term outline</a:t>
            </a:r>
          </a:p>
        </p:txBody>
      </p:sp>
      <p:pic>
        <p:nvPicPr>
          <p:cNvPr id="7" name="Picture 6" descr="Figure of Teaching terms in the Southern Cross Model. Students can enrol in a maximum of 2 units per term; the standard full-time study load is 8 units over 4 terms per year; students submit a maximum of 3 assessments per unit.">
            <a:extLst>
              <a:ext uri="{FF2B5EF4-FFF2-40B4-BE49-F238E27FC236}">
                <a16:creationId xmlns:a16="http://schemas.microsoft.com/office/drawing/2014/main" id="{0BC2F93B-910B-46B5-BB61-9096E737EE15}"/>
              </a:ext>
            </a:extLst>
          </p:cNvPr>
          <p:cNvPicPr>
            <a:picLocks noChangeAspect="1"/>
          </p:cNvPicPr>
          <p:nvPr/>
        </p:nvPicPr>
        <p:blipFill>
          <a:blip r:embed="rId2"/>
          <a:stretch>
            <a:fillRect/>
          </a:stretch>
        </p:blipFill>
        <p:spPr>
          <a:xfrm>
            <a:off x="2774768" y="209115"/>
            <a:ext cx="8705025" cy="5949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774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F904A3-03A7-492D-8047-2035D73EC17C}"/>
              </a:ext>
            </a:extLst>
          </p:cNvPr>
          <p:cNvSpPr>
            <a:spLocks noGrp="1"/>
          </p:cNvSpPr>
          <p:nvPr>
            <p:ph type="title"/>
          </p:nvPr>
        </p:nvSpPr>
        <p:spPr>
          <a:xfrm>
            <a:off x="2558681" y="277572"/>
            <a:ext cx="7838934" cy="483029"/>
          </a:xfrm>
        </p:spPr>
        <p:txBody>
          <a:bodyPr lIns="91440" tIns="45720" rIns="91440" bIns="45720" anchor="t"/>
          <a:lstStyle/>
          <a:p>
            <a:r>
              <a:rPr lang="en-US" b="1" dirty="0">
                <a:latin typeface="Montserrat Medium"/>
              </a:rPr>
              <a:t>What is the Southern Cross Model?</a:t>
            </a:r>
            <a:endParaRPr lang="en-US" b="1" dirty="0"/>
          </a:p>
        </p:txBody>
      </p:sp>
      <p:pic>
        <p:nvPicPr>
          <p:cNvPr id="6" name="Picture 5" descr="Diagram showing the links between Self Access, Tutorials and Workshops.">
            <a:extLst>
              <a:ext uri="{FF2B5EF4-FFF2-40B4-BE49-F238E27FC236}">
                <a16:creationId xmlns:a16="http://schemas.microsoft.com/office/drawing/2014/main" id="{B3CE5BFF-1096-46DE-A34D-286417D146DA}"/>
              </a:ext>
            </a:extLst>
          </p:cNvPr>
          <p:cNvPicPr>
            <a:picLocks noChangeAspect="1"/>
          </p:cNvPicPr>
          <p:nvPr/>
        </p:nvPicPr>
        <p:blipFill rotWithShape="1">
          <a:blip r:embed="rId2"/>
          <a:srcRect l="11759" r="13554"/>
          <a:stretch/>
        </p:blipFill>
        <p:spPr>
          <a:xfrm>
            <a:off x="3017906" y="1006859"/>
            <a:ext cx="5522614" cy="5530335"/>
          </a:xfrm>
          <a:prstGeom prst="rect">
            <a:avLst/>
          </a:prstGeom>
        </p:spPr>
      </p:pic>
      <p:sp>
        <p:nvSpPr>
          <p:cNvPr id="7" name="Rectangle 6">
            <a:extLst>
              <a:ext uri="{FF2B5EF4-FFF2-40B4-BE49-F238E27FC236}">
                <a16:creationId xmlns:a16="http://schemas.microsoft.com/office/drawing/2014/main" id="{A195F989-E3B7-46B9-8CA2-F027439C6D84}"/>
              </a:ext>
              <a:ext uri="{C183D7F6-B498-43B3-948B-1728B52AA6E4}">
                <adec:decorative xmlns:adec="http://schemas.microsoft.com/office/drawing/2017/decorative" val="1"/>
              </a:ext>
            </a:extLst>
          </p:cNvPr>
          <p:cNvSpPr/>
          <p:nvPr/>
        </p:nvSpPr>
        <p:spPr>
          <a:xfrm>
            <a:off x="3017906" y="1006859"/>
            <a:ext cx="802741" cy="483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Speech Bubble: Rectangle 7">
            <a:extLst>
              <a:ext uri="{FF2B5EF4-FFF2-40B4-BE49-F238E27FC236}">
                <a16:creationId xmlns:a16="http://schemas.microsoft.com/office/drawing/2014/main" id="{EFBD7EFB-EBC5-4ECF-B5A0-D17A5C3B3F69}"/>
              </a:ext>
            </a:extLst>
          </p:cNvPr>
          <p:cNvSpPr/>
          <p:nvPr/>
        </p:nvSpPr>
        <p:spPr>
          <a:xfrm>
            <a:off x="379839" y="4405104"/>
            <a:ext cx="2556096" cy="1865014"/>
          </a:xfrm>
          <a:prstGeom prst="wedgeRectCallout">
            <a:avLst>
              <a:gd name="adj1" fmla="val 73850"/>
              <a:gd name="adj2" fmla="val 22324"/>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AU" sz="1800" b="0" i="0" u="none" strike="noStrike" baseline="0" dirty="0">
                <a:solidFill>
                  <a:srgbClr val="003748"/>
                </a:solidFill>
                <a:latin typeface="Graphik Regular" panose="020B0503030202060203"/>
              </a:rPr>
              <a:t>A live, interactive class timetabled once a week with online and on-campus options depending on students’ enrolment mode. </a:t>
            </a:r>
            <a:endParaRPr lang="en-AU" dirty="0"/>
          </a:p>
        </p:txBody>
      </p:sp>
      <p:sp>
        <p:nvSpPr>
          <p:cNvPr id="9" name="Speech Bubble: Rectangle 8">
            <a:extLst>
              <a:ext uri="{FF2B5EF4-FFF2-40B4-BE49-F238E27FC236}">
                <a16:creationId xmlns:a16="http://schemas.microsoft.com/office/drawing/2014/main" id="{AEA4819F-C52D-4927-810E-E52149BB1370}"/>
              </a:ext>
            </a:extLst>
          </p:cNvPr>
          <p:cNvSpPr/>
          <p:nvPr/>
        </p:nvSpPr>
        <p:spPr>
          <a:xfrm>
            <a:off x="8780436" y="4186312"/>
            <a:ext cx="3016313" cy="2350882"/>
          </a:xfrm>
          <a:prstGeom prst="wedgeRectCallout">
            <a:avLst>
              <a:gd name="adj1" fmla="val -70738"/>
              <a:gd name="adj2" fmla="val 17586"/>
            </a:avLst>
          </a:prstGeom>
          <a:solidFill>
            <a:schemeClr val="accent6">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AU" sz="1800" b="0" i="0" u="none" strike="noStrike" baseline="0" dirty="0">
                <a:solidFill>
                  <a:srgbClr val="003A1D"/>
                </a:solidFill>
                <a:latin typeface="Graphik Regular" panose="020B0503030202060203"/>
              </a:rPr>
              <a:t>A live, online, interactive class timetabled once a week, typically for 1-hour online only, regardless of on-campus or online enrolment. The workshop will be recorded and uploaded to learning sites each week. </a:t>
            </a:r>
            <a:endParaRPr lang="en-AU" dirty="0"/>
          </a:p>
        </p:txBody>
      </p:sp>
    </p:spTree>
    <p:extLst>
      <p:ext uri="{BB962C8B-B14F-4D97-AF65-F5344CB8AC3E}">
        <p14:creationId xmlns:p14="http://schemas.microsoft.com/office/powerpoint/2010/main" val="145726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CB6B-A8D2-4A28-B9EB-B38C33AD98A1}"/>
              </a:ext>
            </a:extLst>
          </p:cNvPr>
          <p:cNvSpPr>
            <a:spLocks noGrp="1"/>
          </p:cNvSpPr>
          <p:nvPr>
            <p:ph type="title"/>
          </p:nvPr>
        </p:nvSpPr>
        <p:spPr>
          <a:xfrm>
            <a:off x="2841567" y="330066"/>
            <a:ext cx="8312726" cy="550233"/>
          </a:xfrm>
        </p:spPr>
        <p:txBody>
          <a:bodyPr lIns="91440" tIns="45720" rIns="91440" bIns="45720" anchor="t"/>
          <a:lstStyle/>
          <a:p>
            <a:r>
              <a:rPr lang="en-AU" b="1" dirty="0">
                <a:latin typeface="Montserrat Medium"/>
              </a:rPr>
              <a:t>The Learning Structure of the SCM</a:t>
            </a:r>
          </a:p>
        </p:txBody>
      </p:sp>
      <p:sp>
        <p:nvSpPr>
          <p:cNvPr id="7" name="TextBox 6">
            <a:extLst>
              <a:ext uri="{FF2B5EF4-FFF2-40B4-BE49-F238E27FC236}">
                <a16:creationId xmlns:a16="http://schemas.microsoft.com/office/drawing/2014/main" id="{1C8F8F3C-2EFC-42E7-8BBF-5C0D3CC09DC4}"/>
              </a:ext>
            </a:extLst>
          </p:cNvPr>
          <p:cNvSpPr txBox="1"/>
          <p:nvPr/>
        </p:nvSpPr>
        <p:spPr>
          <a:xfrm>
            <a:off x="1371133" y="1043431"/>
            <a:ext cx="950709" cy="369332"/>
          </a:xfrm>
          <a:prstGeom prst="rect">
            <a:avLst/>
          </a:prstGeom>
          <a:noFill/>
        </p:spPr>
        <p:txBody>
          <a:bodyPr wrap="none" rtlCol="0">
            <a:spAutoFit/>
          </a:bodyPr>
          <a:lstStyle/>
          <a:p>
            <a:pPr algn="ctr"/>
            <a:r>
              <a:rPr lang="en-AU" b="1" dirty="0"/>
              <a:t>Week 1</a:t>
            </a:r>
            <a:r>
              <a:rPr lang="en-AU" dirty="0"/>
              <a:t> </a:t>
            </a:r>
          </a:p>
        </p:txBody>
      </p:sp>
      <p:graphicFrame>
        <p:nvGraphicFramePr>
          <p:cNvPr id="6" name="Table 6">
            <a:extLst>
              <a:ext uri="{FF2B5EF4-FFF2-40B4-BE49-F238E27FC236}">
                <a16:creationId xmlns:a16="http://schemas.microsoft.com/office/drawing/2014/main" id="{AE1739FE-FD8E-49C1-BDD1-0AF66ED35E99}"/>
              </a:ext>
            </a:extLst>
          </p:cNvPr>
          <p:cNvGraphicFramePr>
            <a:graphicFrameLocks noGrp="1"/>
          </p:cNvGraphicFramePr>
          <p:nvPr>
            <p:extLst>
              <p:ext uri="{D42A27DB-BD31-4B8C-83A1-F6EECF244321}">
                <p14:modId xmlns:p14="http://schemas.microsoft.com/office/powerpoint/2010/main" val="383403591"/>
              </p:ext>
            </p:extLst>
          </p:nvPr>
        </p:nvGraphicFramePr>
        <p:xfrm>
          <a:off x="2593326" y="995757"/>
          <a:ext cx="8128000" cy="741680"/>
        </p:xfrm>
        <a:graphic>
          <a:graphicData uri="http://schemas.openxmlformats.org/drawingml/2006/table">
            <a:tbl>
              <a:tblPr firstRow="1" bandRow="1">
                <a:tableStyleId>{E8B1032C-EA38-4F05-BA0D-38AFFFC7BED3}</a:tableStyleId>
              </a:tblPr>
              <a:tblGrid>
                <a:gridCol w="1625600">
                  <a:extLst>
                    <a:ext uri="{9D8B030D-6E8A-4147-A177-3AD203B41FA5}">
                      <a16:colId xmlns:a16="http://schemas.microsoft.com/office/drawing/2014/main" val="2142543045"/>
                    </a:ext>
                  </a:extLst>
                </a:gridCol>
                <a:gridCol w="1625600">
                  <a:extLst>
                    <a:ext uri="{9D8B030D-6E8A-4147-A177-3AD203B41FA5}">
                      <a16:colId xmlns:a16="http://schemas.microsoft.com/office/drawing/2014/main" val="3484154599"/>
                    </a:ext>
                  </a:extLst>
                </a:gridCol>
                <a:gridCol w="1625600">
                  <a:extLst>
                    <a:ext uri="{9D8B030D-6E8A-4147-A177-3AD203B41FA5}">
                      <a16:colId xmlns:a16="http://schemas.microsoft.com/office/drawing/2014/main" val="853133570"/>
                    </a:ext>
                  </a:extLst>
                </a:gridCol>
                <a:gridCol w="1625600">
                  <a:extLst>
                    <a:ext uri="{9D8B030D-6E8A-4147-A177-3AD203B41FA5}">
                      <a16:colId xmlns:a16="http://schemas.microsoft.com/office/drawing/2014/main" val="315584423"/>
                    </a:ext>
                  </a:extLst>
                </a:gridCol>
                <a:gridCol w="1625600">
                  <a:extLst>
                    <a:ext uri="{9D8B030D-6E8A-4147-A177-3AD203B41FA5}">
                      <a16:colId xmlns:a16="http://schemas.microsoft.com/office/drawing/2014/main" val="3588070181"/>
                    </a:ext>
                  </a:extLst>
                </a:gridCol>
              </a:tblGrid>
              <a:tr h="370840">
                <a:tc gridSpan="5">
                  <a:txBody>
                    <a:bodyPr/>
                    <a:lstStyle/>
                    <a:p>
                      <a:pPr algn="ctr"/>
                      <a:r>
                        <a:rPr lang="en-AU" dirty="0"/>
                        <a:t>Self-Access Learning: Module 1</a:t>
                      </a:r>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944570692"/>
                  </a:ext>
                </a:extLst>
              </a:tr>
              <a:tr h="370840">
                <a:tc>
                  <a:txBody>
                    <a:bodyPr/>
                    <a:lstStyle/>
                    <a:p>
                      <a:pPr algn="ctr"/>
                      <a:endParaRPr lang="en-AU" dirty="0"/>
                    </a:p>
                  </a:txBody>
                  <a:tcPr/>
                </a:tc>
                <a:tc>
                  <a:txBody>
                    <a:bodyPr/>
                    <a:lstStyle/>
                    <a:p>
                      <a:pPr algn="ctr"/>
                      <a:r>
                        <a:rPr lang="en-AU" dirty="0"/>
                        <a:t>Workshop</a:t>
                      </a:r>
                    </a:p>
                  </a:txBody>
                  <a:tcPr/>
                </a:tc>
                <a:tc>
                  <a:txBody>
                    <a:bodyPr/>
                    <a:lstStyle/>
                    <a:p>
                      <a:pPr algn="ctr"/>
                      <a:endParaRPr lang="en-AU"/>
                    </a:p>
                  </a:txBody>
                  <a:tcPr/>
                </a:tc>
                <a:tc>
                  <a:txBody>
                    <a:bodyPr/>
                    <a:lstStyle/>
                    <a:p>
                      <a:pPr algn="ctr"/>
                      <a:r>
                        <a:rPr lang="en-AU" dirty="0"/>
                        <a:t>Tutorial</a:t>
                      </a:r>
                    </a:p>
                  </a:txBody>
                  <a:tcPr/>
                </a:tc>
                <a:tc>
                  <a:txBody>
                    <a:bodyPr/>
                    <a:lstStyle/>
                    <a:p>
                      <a:pPr algn="ctr"/>
                      <a:endParaRPr lang="en-AU" dirty="0"/>
                    </a:p>
                  </a:txBody>
                  <a:tcPr/>
                </a:tc>
                <a:extLst>
                  <a:ext uri="{0D108BD9-81ED-4DB2-BD59-A6C34878D82A}">
                    <a16:rowId xmlns:a16="http://schemas.microsoft.com/office/drawing/2014/main" val="3759327535"/>
                  </a:ext>
                </a:extLst>
              </a:tr>
            </a:tbl>
          </a:graphicData>
        </a:graphic>
      </p:graphicFrame>
      <p:sp>
        <p:nvSpPr>
          <p:cNvPr id="9" name="TextBox 8">
            <a:extLst>
              <a:ext uri="{FF2B5EF4-FFF2-40B4-BE49-F238E27FC236}">
                <a16:creationId xmlns:a16="http://schemas.microsoft.com/office/drawing/2014/main" id="{350B21F3-C53B-4E96-965B-AF35AF6103F6}"/>
              </a:ext>
            </a:extLst>
          </p:cNvPr>
          <p:cNvSpPr txBox="1"/>
          <p:nvPr/>
        </p:nvSpPr>
        <p:spPr>
          <a:xfrm>
            <a:off x="1371133" y="1983482"/>
            <a:ext cx="950709" cy="369332"/>
          </a:xfrm>
          <a:prstGeom prst="rect">
            <a:avLst/>
          </a:prstGeom>
          <a:noFill/>
        </p:spPr>
        <p:txBody>
          <a:bodyPr wrap="none" rtlCol="0">
            <a:spAutoFit/>
          </a:bodyPr>
          <a:lstStyle/>
          <a:p>
            <a:pPr algn="ctr"/>
            <a:r>
              <a:rPr lang="en-AU" b="1" dirty="0"/>
              <a:t>Week 2</a:t>
            </a:r>
            <a:r>
              <a:rPr lang="en-AU" dirty="0"/>
              <a:t> </a:t>
            </a:r>
          </a:p>
        </p:txBody>
      </p:sp>
      <p:graphicFrame>
        <p:nvGraphicFramePr>
          <p:cNvPr id="8" name="Table 6">
            <a:extLst>
              <a:ext uri="{FF2B5EF4-FFF2-40B4-BE49-F238E27FC236}">
                <a16:creationId xmlns:a16="http://schemas.microsoft.com/office/drawing/2014/main" id="{D332D6D8-E43F-409F-B647-8F6D7ABD8FB2}"/>
              </a:ext>
            </a:extLst>
          </p:cNvPr>
          <p:cNvGraphicFramePr>
            <a:graphicFrameLocks noGrp="1"/>
          </p:cNvGraphicFramePr>
          <p:nvPr>
            <p:extLst>
              <p:ext uri="{D42A27DB-BD31-4B8C-83A1-F6EECF244321}">
                <p14:modId xmlns:p14="http://schemas.microsoft.com/office/powerpoint/2010/main" val="3488846267"/>
              </p:ext>
            </p:extLst>
          </p:nvPr>
        </p:nvGraphicFramePr>
        <p:xfrm>
          <a:off x="2593326" y="1935808"/>
          <a:ext cx="8128000" cy="741680"/>
        </p:xfrm>
        <a:graphic>
          <a:graphicData uri="http://schemas.openxmlformats.org/drawingml/2006/table">
            <a:tbl>
              <a:tblPr firstRow="1" bandRow="1">
                <a:tableStyleId>{E8B1032C-EA38-4F05-BA0D-38AFFFC7BED3}</a:tableStyleId>
              </a:tblPr>
              <a:tblGrid>
                <a:gridCol w="1625600">
                  <a:extLst>
                    <a:ext uri="{9D8B030D-6E8A-4147-A177-3AD203B41FA5}">
                      <a16:colId xmlns:a16="http://schemas.microsoft.com/office/drawing/2014/main" val="2142543045"/>
                    </a:ext>
                  </a:extLst>
                </a:gridCol>
                <a:gridCol w="1625600">
                  <a:extLst>
                    <a:ext uri="{9D8B030D-6E8A-4147-A177-3AD203B41FA5}">
                      <a16:colId xmlns:a16="http://schemas.microsoft.com/office/drawing/2014/main" val="3484154599"/>
                    </a:ext>
                  </a:extLst>
                </a:gridCol>
                <a:gridCol w="1625600">
                  <a:extLst>
                    <a:ext uri="{9D8B030D-6E8A-4147-A177-3AD203B41FA5}">
                      <a16:colId xmlns:a16="http://schemas.microsoft.com/office/drawing/2014/main" val="853133570"/>
                    </a:ext>
                  </a:extLst>
                </a:gridCol>
                <a:gridCol w="1625600">
                  <a:extLst>
                    <a:ext uri="{9D8B030D-6E8A-4147-A177-3AD203B41FA5}">
                      <a16:colId xmlns:a16="http://schemas.microsoft.com/office/drawing/2014/main" val="315584423"/>
                    </a:ext>
                  </a:extLst>
                </a:gridCol>
                <a:gridCol w="1625600">
                  <a:extLst>
                    <a:ext uri="{9D8B030D-6E8A-4147-A177-3AD203B41FA5}">
                      <a16:colId xmlns:a16="http://schemas.microsoft.com/office/drawing/2014/main" val="3588070181"/>
                    </a:ext>
                  </a:extLst>
                </a:gridCol>
              </a:tblGrid>
              <a:tr h="370840">
                <a:tc gridSpan="5">
                  <a:txBody>
                    <a:bodyPr/>
                    <a:lstStyle/>
                    <a:p>
                      <a:pPr marL="0" algn="ctr" defTabSz="914400" rtl="0" eaLnBrk="1" latinLnBrk="0" hangingPunct="1"/>
                      <a:r>
                        <a:rPr lang="en-AU" sz="1800" b="1" kern="1200" dirty="0">
                          <a:solidFill>
                            <a:schemeClr val="tx1"/>
                          </a:solidFill>
                        </a:rPr>
                        <a:t>Self-Access Learning: Module 2</a:t>
                      </a:r>
                      <a:endParaRPr lang="en-AU" sz="1800" b="1" kern="1200" dirty="0">
                        <a:solidFill>
                          <a:schemeClr val="tx1"/>
                        </a:solidFill>
                        <a:latin typeface="+mn-lt"/>
                        <a:ea typeface="+mn-ea"/>
                        <a:cs typeface="+mn-cs"/>
                      </a:endParaRPr>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944570692"/>
                  </a:ext>
                </a:extLst>
              </a:tr>
              <a:tr h="370840">
                <a:tc>
                  <a:txBody>
                    <a:bodyPr/>
                    <a:lstStyle/>
                    <a:p>
                      <a:pPr marL="0" algn="ctr" defTabSz="914400" rtl="0" eaLnBrk="1" latinLnBrk="0" hangingPunct="1"/>
                      <a:endParaRPr lang="en-AU" sz="1800" b="1" kern="1200" dirty="0">
                        <a:solidFill>
                          <a:schemeClr val="tx1"/>
                        </a:solidFill>
                        <a:latin typeface="+mn-lt"/>
                        <a:ea typeface="+mn-ea"/>
                        <a:cs typeface="+mn-cs"/>
                      </a:endParaRPr>
                    </a:p>
                  </a:txBody>
                  <a:tcPr/>
                </a:tc>
                <a:tc>
                  <a:txBody>
                    <a:bodyPr/>
                    <a:lstStyle/>
                    <a:p>
                      <a:pPr marL="0" algn="ctr" defTabSz="914400" rtl="0" eaLnBrk="1" latinLnBrk="0" hangingPunct="1"/>
                      <a:r>
                        <a:rPr lang="en-AU" sz="1800" b="0" kern="1200" dirty="0">
                          <a:solidFill>
                            <a:schemeClr val="tx1"/>
                          </a:solidFill>
                        </a:rPr>
                        <a:t>Workshop</a:t>
                      </a:r>
                      <a:endParaRPr lang="en-AU" sz="1800" b="0" kern="1200" dirty="0">
                        <a:solidFill>
                          <a:schemeClr val="tx1"/>
                        </a:solidFill>
                        <a:latin typeface="+mn-lt"/>
                        <a:ea typeface="+mn-ea"/>
                        <a:cs typeface="+mn-cs"/>
                      </a:endParaRPr>
                    </a:p>
                  </a:txBody>
                  <a:tcPr/>
                </a:tc>
                <a:tc>
                  <a:txBody>
                    <a:bodyPr/>
                    <a:lstStyle/>
                    <a:p>
                      <a:pPr marL="0" algn="ctr" defTabSz="914400" rtl="0" eaLnBrk="1" latinLnBrk="0" hangingPunct="1"/>
                      <a:endParaRPr lang="en-AU" sz="1800" b="0" kern="1200">
                        <a:solidFill>
                          <a:schemeClr val="tx1"/>
                        </a:solidFill>
                        <a:latin typeface="+mn-lt"/>
                        <a:ea typeface="+mn-ea"/>
                        <a:cs typeface="+mn-cs"/>
                      </a:endParaRPr>
                    </a:p>
                  </a:txBody>
                  <a:tcPr/>
                </a:tc>
                <a:tc>
                  <a:txBody>
                    <a:bodyPr/>
                    <a:lstStyle/>
                    <a:p>
                      <a:pPr marL="0" algn="ctr" defTabSz="914400" rtl="0" eaLnBrk="1" latinLnBrk="0" hangingPunct="1"/>
                      <a:r>
                        <a:rPr lang="en-AU" sz="1800" b="0" kern="1200" dirty="0">
                          <a:solidFill>
                            <a:schemeClr val="tx1"/>
                          </a:solidFill>
                        </a:rPr>
                        <a:t>Tutorial</a:t>
                      </a:r>
                      <a:endParaRPr lang="en-AU" sz="1800" b="0" kern="1200" dirty="0">
                        <a:solidFill>
                          <a:schemeClr val="tx1"/>
                        </a:solidFill>
                        <a:latin typeface="+mn-lt"/>
                        <a:ea typeface="+mn-ea"/>
                        <a:cs typeface="+mn-cs"/>
                      </a:endParaRPr>
                    </a:p>
                  </a:txBody>
                  <a:tcPr/>
                </a:tc>
                <a:tc>
                  <a:txBody>
                    <a:bodyPr/>
                    <a:lstStyle/>
                    <a:p>
                      <a:pPr marL="0" algn="ctr" defTabSz="914400" rtl="0" eaLnBrk="1" latinLnBrk="0" hangingPunct="1"/>
                      <a:endParaRPr lang="en-AU" sz="1800" b="0" kern="1200" dirty="0">
                        <a:solidFill>
                          <a:schemeClr val="tx1"/>
                        </a:solidFill>
                        <a:latin typeface="+mn-lt"/>
                        <a:ea typeface="+mn-ea"/>
                        <a:cs typeface="+mn-cs"/>
                      </a:endParaRPr>
                    </a:p>
                  </a:txBody>
                  <a:tcPr/>
                </a:tc>
                <a:extLst>
                  <a:ext uri="{0D108BD9-81ED-4DB2-BD59-A6C34878D82A}">
                    <a16:rowId xmlns:a16="http://schemas.microsoft.com/office/drawing/2014/main" val="3759327535"/>
                  </a:ext>
                </a:extLst>
              </a:tr>
            </a:tbl>
          </a:graphicData>
        </a:graphic>
      </p:graphicFrame>
      <p:sp>
        <p:nvSpPr>
          <p:cNvPr id="11" name="TextBox 10">
            <a:extLst>
              <a:ext uri="{FF2B5EF4-FFF2-40B4-BE49-F238E27FC236}">
                <a16:creationId xmlns:a16="http://schemas.microsoft.com/office/drawing/2014/main" id="{F720A08E-C807-4182-B638-E454AEC798BC}"/>
              </a:ext>
            </a:extLst>
          </p:cNvPr>
          <p:cNvSpPr txBox="1"/>
          <p:nvPr/>
        </p:nvSpPr>
        <p:spPr>
          <a:xfrm>
            <a:off x="1371133" y="2840620"/>
            <a:ext cx="950709" cy="369332"/>
          </a:xfrm>
          <a:prstGeom prst="rect">
            <a:avLst/>
          </a:prstGeom>
          <a:noFill/>
        </p:spPr>
        <p:txBody>
          <a:bodyPr wrap="none" rtlCol="0">
            <a:spAutoFit/>
          </a:bodyPr>
          <a:lstStyle/>
          <a:p>
            <a:pPr algn="ctr"/>
            <a:r>
              <a:rPr lang="en-AU" b="1" dirty="0"/>
              <a:t>Week 3</a:t>
            </a:r>
            <a:r>
              <a:rPr lang="en-AU" dirty="0"/>
              <a:t> </a:t>
            </a:r>
          </a:p>
        </p:txBody>
      </p:sp>
      <p:graphicFrame>
        <p:nvGraphicFramePr>
          <p:cNvPr id="10" name="Table 6">
            <a:extLst>
              <a:ext uri="{FF2B5EF4-FFF2-40B4-BE49-F238E27FC236}">
                <a16:creationId xmlns:a16="http://schemas.microsoft.com/office/drawing/2014/main" id="{8CFF7343-D6E1-4D5A-A2A9-EFBF16298E5D}"/>
              </a:ext>
            </a:extLst>
          </p:cNvPr>
          <p:cNvGraphicFramePr>
            <a:graphicFrameLocks noGrp="1"/>
          </p:cNvGraphicFramePr>
          <p:nvPr>
            <p:extLst>
              <p:ext uri="{D42A27DB-BD31-4B8C-83A1-F6EECF244321}">
                <p14:modId xmlns:p14="http://schemas.microsoft.com/office/powerpoint/2010/main" val="580604625"/>
              </p:ext>
            </p:extLst>
          </p:nvPr>
        </p:nvGraphicFramePr>
        <p:xfrm>
          <a:off x="2593326" y="2792946"/>
          <a:ext cx="8128000" cy="741680"/>
        </p:xfrm>
        <a:graphic>
          <a:graphicData uri="http://schemas.openxmlformats.org/drawingml/2006/table">
            <a:tbl>
              <a:tblPr firstRow="1" bandRow="1">
                <a:tableStyleId>{E8B1032C-EA38-4F05-BA0D-38AFFFC7BED3}</a:tableStyleId>
              </a:tblPr>
              <a:tblGrid>
                <a:gridCol w="1625600">
                  <a:extLst>
                    <a:ext uri="{9D8B030D-6E8A-4147-A177-3AD203B41FA5}">
                      <a16:colId xmlns:a16="http://schemas.microsoft.com/office/drawing/2014/main" val="2142543045"/>
                    </a:ext>
                  </a:extLst>
                </a:gridCol>
                <a:gridCol w="1625600">
                  <a:extLst>
                    <a:ext uri="{9D8B030D-6E8A-4147-A177-3AD203B41FA5}">
                      <a16:colId xmlns:a16="http://schemas.microsoft.com/office/drawing/2014/main" val="3484154599"/>
                    </a:ext>
                  </a:extLst>
                </a:gridCol>
                <a:gridCol w="1625600">
                  <a:extLst>
                    <a:ext uri="{9D8B030D-6E8A-4147-A177-3AD203B41FA5}">
                      <a16:colId xmlns:a16="http://schemas.microsoft.com/office/drawing/2014/main" val="853133570"/>
                    </a:ext>
                  </a:extLst>
                </a:gridCol>
                <a:gridCol w="1625600">
                  <a:extLst>
                    <a:ext uri="{9D8B030D-6E8A-4147-A177-3AD203B41FA5}">
                      <a16:colId xmlns:a16="http://schemas.microsoft.com/office/drawing/2014/main" val="315584423"/>
                    </a:ext>
                  </a:extLst>
                </a:gridCol>
                <a:gridCol w="1625600">
                  <a:extLst>
                    <a:ext uri="{9D8B030D-6E8A-4147-A177-3AD203B41FA5}">
                      <a16:colId xmlns:a16="http://schemas.microsoft.com/office/drawing/2014/main" val="3588070181"/>
                    </a:ext>
                  </a:extLst>
                </a:gridCol>
              </a:tblGrid>
              <a:tr h="370840">
                <a:tc gridSpan="5">
                  <a:txBody>
                    <a:bodyPr/>
                    <a:lstStyle/>
                    <a:p>
                      <a:pPr algn="ctr"/>
                      <a:r>
                        <a:rPr lang="en-AU" dirty="0"/>
                        <a:t>Self-Access Learning: Module 3</a:t>
                      </a:r>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944570692"/>
                  </a:ext>
                </a:extLst>
              </a:tr>
              <a:tr h="370840">
                <a:tc>
                  <a:txBody>
                    <a:bodyPr/>
                    <a:lstStyle/>
                    <a:p>
                      <a:pPr algn="ctr"/>
                      <a:endParaRPr lang="en-AU" dirty="0"/>
                    </a:p>
                  </a:txBody>
                  <a:tcPr/>
                </a:tc>
                <a:tc>
                  <a:txBody>
                    <a:bodyPr/>
                    <a:lstStyle/>
                    <a:p>
                      <a:pPr algn="ctr"/>
                      <a:r>
                        <a:rPr lang="en-AU" dirty="0"/>
                        <a:t>Workshop</a:t>
                      </a:r>
                    </a:p>
                  </a:txBody>
                  <a:tcPr/>
                </a:tc>
                <a:tc>
                  <a:txBody>
                    <a:bodyPr/>
                    <a:lstStyle/>
                    <a:p>
                      <a:pPr algn="ctr"/>
                      <a:endParaRPr lang="en-AU"/>
                    </a:p>
                  </a:txBody>
                  <a:tcPr/>
                </a:tc>
                <a:tc>
                  <a:txBody>
                    <a:bodyPr/>
                    <a:lstStyle/>
                    <a:p>
                      <a:pPr algn="ctr"/>
                      <a:r>
                        <a:rPr lang="en-AU" dirty="0"/>
                        <a:t>Tutorial</a:t>
                      </a:r>
                    </a:p>
                  </a:txBody>
                  <a:tcPr/>
                </a:tc>
                <a:tc>
                  <a:txBody>
                    <a:bodyPr/>
                    <a:lstStyle/>
                    <a:p>
                      <a:pPr algn="ctr"/>
                      <a:endParaRPr lang="en-AU" dirty="0"/>
                    </a:p>
                  </a:txBody>
                  <a:tcPr/>
                </a:tc>
                <a:extLst>
                  <a:ext uri="{0D108BD9-81ED-4DB2-BD59-A6C34878D82A}">
                    <a16:rowId xmlns:a16="http://schemas.microsoft.com/office/drawing/2014/main" val="3759327535"/>
                  </a:ext>
                </a:extLst>
              </a:tr>
            </a:tbl>
          </a:graphicData>
        </a:graphic>
      </p:graphicFrame>
      <p:sp>
        <p:nvSpPr>
          <p:cNvPr id="13" name="TextBox 12">
            <a:extLst>
              <a:ext uri="{FF2B5EF4-FFF2-40B4-BE49-F238E27FC236}">
                <a16:creationId xmlns:a16="http://schemas.microsoft.com/office/drawing/2014/main" id="{549F50A3-73F6-4974-B651-7FCB458F912C}"/>
              </a:ext>
            </a:extLst>
          </p:cNvPr>
          <p:cNvSpPr txBox="1"/>
          <p:nvPr/>
        </p:nvSpPr>
        <p:spPr>
          <a:xfrm>
            <a:off x="1371133" y="3780671"/>
            <a:ext cx="950709" cy="369332"/>
          </a:xfrm>
          <a:prstGeom prst="rect">
            <a:avLst/>
          </a:prstGeom>
          <a:noFill/>
        </p:spPr>
        <p:txBody>
          <a:bodyPr wrap="none" rtlCol="0">
            <a:spAutoFit/>
          </a:bodyPr>
          <a:lstStyle/>
          <a:p>
            <a:pPr algn="ctr"/>
            <a:r>
              <a:rPr lang="en-AU" b="1" dirty="0"/>
              <a:t>Week 4</a:t>
            </a:r>
            <a:r>
              <a:rPr lang="en-AU" dirty="0"/>
              <a:t> </a:t>
            </a:r>
          </a:p>
        </p:txBody>
      </p:sp>
      <p:graphicFrame>
        <p:nvGraphicFramePr>
          <p:cNvPr id="12" name="Table 6">
            <a:extLst>
              <a:ext uri="{FF2B5EF4-FFF2-40B4-BE49-F238E27FC236}">
                <a16:creationId xmlns:a16="http://schemas.microsoft.com/office/drawing/2014/main" id="{96288195-BBFB-4C40-92E2-8E49EF58AD77}"/>
              </a:ext>
            </a:extLst>
          </p:cNvPr>
          <p:cNvGraphicFramePr>
            <a:graphicFrameLocks noGrp="1"/>
          </p:cNvGraphicFramePr>
          <p:nvPr>
            <p:extLst>
              <p:ext uri="{D42A27DB-BD31-4B8C-83A1-F6EECF244321}">
                <p14:modId xmlns:p14="http://schemas.microsoft.com/office/powerpoint/2010/main" val="4279791929"/>
              </p:ext>
            </p:extLst>
          </p:nvPr>
        </p:nvGraphicFramePr>
        <p:xfrm>
          <a:off x="2593326" y="3732997"/>
          <a:ext cx="8128000" cy="741680"/>
        </p:xfrm>
        <a:graphic>
          <a:graphicData uri="http://schemas.openxmlformats.org/drawingml/2006/table">
            <a:tbl>
              <a:tblPr firstRow="1" bandRow="1">
                <a:tableStyleId>{E8B1032C-EA38-4F05-BA0D-38AFFFC7BED3}</a:tableStyleId>
              </a:tblPr>
              <a:tblGrid>
                <a:gridCol w="1625600">
                  <a:extLst>
                    <a:ext uri="{9D8B030D-6E8A-4147-A177-3AD203B41FA5}">
                      <a16:colId xmlns:a16="http://schemas.microsoft.com/office/drawing/2014/main" val="2142543045"/>
                    </a:ext>
                  </a:extLst>
                </a:gridCol>
                <a:gridCol w="1625600">
                  <a:extLst>
                    <a:ext uri="{9D8B030D-6E8A-4147-A177-3AD203B41FA5}">
                      <a16:colId xmlns:a16="http://schemas.microsoft.com/office/drawing/2014/main" val="3484154599"/>
                    </a:ext>
                  </a:extLst>
                </a:gridCol>
                <a:gridCol w="1625600">
                  <a:extLst>
                    <a:ext uri="{9D8B030D-6E8A-4147-A177-3AD203B41FA5}">
                      <a16:colId xmlns:a16="http://schemas.microsoft.com/office/drawing/2014/main" val="853133570"/>
                    </a:ext>
                  </a:extLst>
                </a:gridCol>
                <a:gridCol w="1625600">
                  <a:extLst>
                    <a:ext uri="{9D8B030D-6E8A-4147-A177-3AD203B41FA5}">
                      <a16:colId xmlns:a16="http://schemas.microsoft.com/office/drawing/2014/main" val="315584423"/>
                    </a:ext>
                  </a:extLst>
                </a:gridCol>
                <a:gridCol w="1625600">
                  <a:extLst>
                    <a:ext uri="{9D8B030D-6E8A-4147-A177-3AD203B41FA5}">
                      <a16:colId xmlns:a16="http://schemas.microsoft.com/office/drawing/2014/main" val="3588070181"/>
                    </a:ext>
                  </a:extLst>
                </a:gridCol>
              </a:tblGrid>
              <a:tr h="370840">
                <a:tc gridSpan="5">
                  <a:txBody>
                    <a:bodyPr/>
                    <a:lstStyle/>
                    <a:p>
                      <a:pPr algn="ctr"/>
                      <a:r>
                        <a:rPr lang="en-AU" dirty="0"/>
                        <a:t>Self-Access Learning: Module 4</a:t>
                      </a:r>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944570692"/>
                  </a:ext>
                </a:extLst>
              </a:tr>
              <a:tr h="370840">
                <a:tc>
                  <a:txBody>
                    <a:bodyPr/>
                    <a:lstStyle/>
                    <a:p>
                      <a:pPr algn="ctr"/>
                      <a:endParaRPr lang="en-AU" dirty="0"/>
                    </a:p>
                  </a:txBody>
                  <a:tcPr/>
                </a:tc>
                <a:tc>
                  <a:txBody>
                    <a:bodyPr/>
                    <a:lstStyle/>
                    <a:p>
                      <a:pPr algn="ctr"/>
                      <a:r>
                        <a:rPr lang="en-AU" dirty="0"/>
                        <a:t>Workshop</a:t>
                      </a:r>
                    </a:p>
                  </a:txBody>
                  <a:tcPr/>
                </a:tc>
                <a:tc>
                  <a:txBody>
                    <a:bodyPr/>
                    <a:lstStyle/>
                    <a:p>
                      <a:pPr algn="ctr"/>
                      <a:endParaRPr lang="en-AU"/>
                    </a:p>
                  </a:txBody>
                  <a:tcPr/>
                </a:tc>
                <a:tc>
                  <a:txBody>
                    <a:bodyPr/>
                    <a:lstStyle/>
                    <a:p>
                      <a:pPr algn="ctr"/>
                      <a:r>
                        <a:rPr lang="en-AU" dirty="0"/>
                        <a:t>Tutorial</a:t>
                      </a:r>
                    </a:p>
                  </a:txBody>
                  <a:tcPr/>
                </a:tc>
                <a:tc>
                  <a:txBody>
                    <a:bodyPr/>
                    <a:lstStyle/>
                    <a:p>
                      <a:pPr algn="ctr"/>
                      <a:endParaRPr lang="en-AU" dirty="0"/>
                    </a:p>
                  </a:txBody>
                  <a:tcPr/>
                </a:tc>
                <a:extLst>
                  <a:ext uri="{0D108BD9-81ED-4DB2-BD59-A6C34878D82A}">
                    <a16:rowId xmlns:a16="http://schemas.microsoft.com/office/drawing/2014/main" val="3759327535"/>
                  </a:ext>
                </a:extLst>
              </a:tr>
            </a:tbl>
          </a:graphicData>
        </a:graphic>
      </p:graphicFrame>
      <p:sp>
        <p:nvSpPr>
          <p:cNvPr id="15" name="TextBox 14">
            <a:extLst>
              <a:ext uri="{FF2B5EF4-FFF2-40B4-BE49-F238E27FC236}">
                <a16:creationId xmlns:a16="http://schemas.microsoft.com/office/drawing/2014/main" id="{32946F72-A520-4596-B434-4041739FBCA4}"/>
              </a:ext>
            </a:extLst>
          </p:cNvPr>
          <p:cNvSpPr txBox="1"/>
          <p:nvPr/>
        </p:nvSpPr>
        <p:spPr>
          <a:xfrm>
            <a:off x="1371133" y="4675683"/>
            <a:ext cx="950709" cy="369332"/>
          </a:xfrm>
          <a:prstGeom prst="rect">
            <a:avLst/>
          </a:prstGeom>
          <a:noFill/>
        </p:spPr>
        <p:txBody>
          <a:bodyPr wrap="none" rtlCol="0">
            <a:spAutoFit/>
          </a:bodyPr>
          <a:lstStyle/>
          <a:p>
            <a:pPr algn="ctr"/>
            <a:r>
              <a:rPr lang="en-AU" b="1" dirty="0"/>
              <a:t>Week 5</a:t>
            </a:r>
            <a:r>
              <a:rPr lang="en-AU" dirty="0"/>
              <a:t> </a:t>
            </a:r>
          </a:p>
        </p:txBody>
      </p:sp>
      <p:graphicFrame>
        <p:nvGraphicFramePr>
          <p:cNvPr id="14" name="Table 6">
            <a:extLst>
              <a:ext uri="{FF2B5EF4-FFF2-40B4-BE49-F238E27FC236}">
                <a16:creationId xmlns:a16="http://schemas.microsoft.com/office/drawing/2014/main" id="{59F35CAC-4F0B-4485-8CE4-46503DAAB1BD}"/>
              </a:ext>
            </a:extLst>
          </p:cNvPr>
          <p:cNvGraphicFramePr>
            <a:graphicFrameLocks noGrp="1"/>
          </p:cNvGraphicFramePr>
          <p:nvPr>
            <p:extLst>
              <p:ext uri="{D42A27DB-BD31-4B8C-83A1-F6EECF244321}">
                <p14:modId xmlns:p14="http://schemas.microsoft.com/office/powerpoint/2010/main" val="1498628325"/>
              </p:ext>
            </p:extLst>
          </p:nvPr>
        </p:nvGraphicFramePr>
        <p:xfrm>
          <a:off x="2593326" y="4628009"/>
          <a:ext cx="8128000" cy="741680"/>
        </p:xfrm>
        <a:graphic>
          <a:graphicData uri="http://schemas.openxmlformats.org/drawingml/2006/table">
            <a:tbl>
              <a:tblPr firstRow="1" bandRow="1">
                <a:tableStyleId>{E8B1032C-EA38-4F05-BA0D-38AFFFC7BED3}</a:tableStyleId>
              </a:tblPr>
              <a:tblGrid>
                <a:gridCol w="1625600">
                  <a:extLst>
                    <a:ext uri="{9D8B030D-6E8A-4147-A177-3AD203B41FA5}">
                      <a16:colId xmlns:a16="http://schemas.microsoft.com/office/drawing/2014/main" val="2142543045"/>
                    </a:ext>
                  </a:extLst>
                </a:gridCol>
                <a:gridCol w="1625600">
                  <a:extLst>
                    <a:ext uri="{9D8B030D-6E8A-4147-A177-3AD203B41FA5}">
                      <a16:colId xmlns:a16="http://schemas.microsoft.com/office/drawing/2014/main" val="3484154599"/>
                    </a:ext>
                  </a:extLst>
                </a:gridCol>
                <a:gridCol w="1625600">
                  <a:extLst>
                    <a:ext uri="{9D8B030D-6E8A-4147-A177-3AD203B41FA5}">
                      <a16:colId xmlns:a16="http://schemas.microsoft.com/office/drawing/2014/main" val="853133570"/>
                    </a:ext>
                  </a:extLst>
                </a:gridCol>
                <a:gridCol w="1625600">
                  <a:extLst>
                    <a:ext uri="{9D8B030D-6E8A-4147-A177-3AD203B41FA5}">
                      <a16:colId xmlns:a16="http://schemas.microsoft.com/office/drawing/2014/main" val="315584423"/>
                    </a:ext>
                  </a:extLst>
                </a:gridCol>
                <a:gridCol w="1625600">
                  <a:extLst>
                    <a:ext uri="{9D8B030D-6E8A-4147-A177-3AD203B41FA5}">
                      <a16:colId xmlns:a16="http://schemas.microsoft.com/office/drawing/2014/main" val="3588070181"/>
                    </a:ext>
                  </a:extLst>
                </a:gridCol>
              </a:tblGrid>
              <a:tr h="370840">
                <a:tc gridSpan="5">
                  <a:txBody>
                    <a:bodyPr/>
                    <a:lstStyle/>
                    <a:p>
                      <a:pPr algn="ctr"/>
                      <a:r>
                        <a:rPr lang="en-AU" dirty="0"/>
                        <a:t>Self-Access Learning: Module 5</a:t>
                      </a:r>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944570692"/>
                  </a:ext>
                </a:extLst>
              </a:tr>
              <a:tr h="370840">
                <a:tc>
                  <a:txBody>
                    <a:bodyPr/>
                    <a:lstStyle/>
                    <a:p>
                      <a:pPr algn="ctr"/>
                      <a:endParaRPr lang="en-AU" dirty="0"/>
                    </a:p>
                  </a:txBody>
                  <a:tcPr/>
                </a:tc>
                <a:tc>
                  <a:txBody>
                    <a:bodyPr/>
                    <a:lstStyle/>
                    <a:p>
                      <a:pPr algn="ctr"/>
                      <a:r>
                        <a:rPr lang="en-AU" dirty="0"/>
                        <a:t>Workshop</a:t>
                      </a:r>
                    </a:p>
                  </a:txBody>
                  <a:tcPr/>
                </a:tc>
                <a:tc>
                  <a:txBody>
                    <a:bodyPr/>
                    <a:lstStyle/>
                    <a:p>
                      <a:pPr algn="ctr"/>
                      <a:endParaRPr lang="en-AU"/>
                    </a:p>
                  </a:txBody>
                  <a:tcPr/>
                </a:tc>
                <a:tc>
                  <a:txBody>
                    <a:bodyPr/>
                    <a:lstStyle/>
                    <a:p>
                      <a:pPr algn="ctr"/>
                      <a:r>
                        <a:rPr lang="en-AU" dirty="0"/>
                        <a:t>Tutorial</a:t>
                      </a:r>
                    </a:p>
                  </a:txBody>
                  <a:tcPr/>
                </a:tc>
                <a:tc>
                  <a:txBody>
                    <a:bodyPr/>
                    <a:lstStyle/>
                    <a:p>
                      <a:pPr algn="ctr"/>
                      <a:endParaRPr lang="en-AU" dirty="0"/>
                    </a:p>
                  </a:txBody>
                  <a:tcPr/>
                </a:tc>
                <a:extLst>
                  <a:ext uri="{0D108BD9-81ED-4DB2-BD59-A6C34878D82A}">
                    <a16:rowId xmlns:a16="http://schemas.microsoft.com/office/drawing/2014/main" val="3759327535"/>
                  </a:ext>
                </a:extLst>
              </a:tr>
            </a:tbl>
          </a:graphicData>
        </a:graphic>
      </p:graphicFrame>
      <p:sp>
        <p:nvSpPr>
          <p:cNvPr id="17" name="TextBox 16">
            <a:extLst>
              <a:ext uri="{FF2B5EF4-FFF2-40B4-BE49-F238E27FC236}">
                <a16:creationId xmlns:a16="http://schemas.microsoft.com/office/drawing/2014/main" id="{DEEB352A-69E6-4155-AECB-37351D260B4E}"/>
              </a:ext>
            </a:extLst>
          </p:cNvPr>
          <p:cNvSpPr txBox="1"/>
          <p:nvPr/>
        </p:nvSpPr>
        <p:spPr>
          <a:xfrm>
            <a:off x="1371133" y="5615734"/>
            <a:ext cx="950709" cy="369332"/>
          </a:xfrm>
          <a:prstGeom prst="rect">
            <a:avLst/>
          </a:prstGeom>
          <a:noFill/>
        </p:spPr>
        <p:txBody>
          <a:bodyPr wrap="none" rtlCol="0">
            <a:spAutoFit/>
          </a:bodyPr>
          <a:lstStyle/>
          <a:p>
            <a:pPr algn="ctr"/>
            <a:r>
              <a:rPr lang="en-AU" b="1" dirty="0"/>
              <a:t>Week 6</a:t>
            </a:r>
            <a:r>
              <a:rPr lang="en-AU" dirty="0"/>
              <a:t> </a:t>
            </a:r>
          </a:p>
        </p:txBody>
      </p:sp>
      <p:graphicFrame>
        <p:nvGraphicFramePr>
          <p:cNvPr id="16" name="Table 6">
            <a:extLst>
              <a:ext uri="{FF2B5EF4-FFF2-40B4-BE49-F238E27FC236}">
                <a16:creationId xmlns:a16="http://schemas.microsoft.com/office/drawing/2014/main" id="{8ADDD2CA-2ABA-4C29-B366-D8DEE0675894}"/>
              </a:ext>
            </a:extLst>
          </p:cNvPr>
          <p:cNvGraphicFramePr>
            <a:graphicFrameLocks noGrp="1"/>
          </p:cNvGraphicFramePr>
          <p:nvPr>
            <p:extLst>
              <p:ext uri="{D42A27DB-BD31-4B8C-83A1-F6EECF244321}">
                <p14:modId xmlns:p14="http://schemas.microsoft.com/office/powerpoint/2010/main" val="2238634441"/>
              </p:ext>
            </p:extLst>
          </p:nvPr>
        </p:nvGraphicFramePr>
        <p:xfrm>
          <a:off x="2593326" y="5568060"/>
          <a:ext cx="8128000" cy="741680"/>
        </p:xfrm>
        <a:graphic>
          <a:graphicData uri="http://schemas.openxmlformats.org/drawingml/2006/table">
            <a:tbl>
              <a:tblPr firstRow="1" bandRow="1">
                <a:tableStyleId>{E8B1032C-EA38-4F05-BA0D-38AFFFC7BED3}</a:tableStyleId>
              </a:tblPr>
              <a:tblGrid>
                <a:gridCol w="1625600">
                  <a:extLst>
                    <a:ext uri="{9D8B030D-6E8A-4147-A177-3AD203B41FA5}">
                      <a16:colId xmlns:a16="http://schemas.microsoft.com/office/drawing/2014/main" val="2142543045"/>
                    </a:ext>
                  </a:extLst>
                </a:gridCol>
                <a:gridCol w="1625600">
                  <a:extLst>
                    <a:ext uri="{9D8B030D-6E8A-4147-A177-3AD203B41FA5}">
                      <a16:colId xmlns:a16="http://schemas.microsoft.com/office/drawing/2014/main" val="3484154599"/>
                    </a:ext>
                  </a:extLst>
                </a:gridCol>
                <a:gridCol w="1625600">
                  <a:extLst>
                    <a:ext uri="{9D8B030D-6E8A-4147-A177-3AD203B41FA5}">
                      <a16:colId xmlns:a16="http://schemas.microsoft.com/office/drawing/2014/main" val="853133570"/>
                    </a:ext>
                  </a:extLst>
                </a:gridCol>
                <a:gridCol w="1625600">
                  <a:extLst>
                    <a:ext uri="{9D8B030D-6E8A-4147-A177-3AD203B41FA5}">
                      <a16:colId xmlns:a16="http://schemas.microsoft.com/office/drawing/2014/main" val="315584423"/>
                    </a:ext>
                  </a:extLst>
                </a:gridCol>
                <a:gridCol w="1625600">
                  <a:extLst>
                    <a:ext uri="{9D8B030D-6E8A-4147-A177-3AD203B41FA5}">
                      <a16:colId xmlns:a16="http://schemas.microsoft.com/office/drawing/2014/main" val="3588070181"/>
                    </a:ext>
                  </a:extLst>
                </a:gridCol>
              </a:tblGrid>
              <a:tr h="370840">
                <a:tc gridSpan="5">
                  <a:txBody>
                    <a:bodyPr/>
                    <a:lstStyle/>
                    <a:p>
                      <a:pPr algn="ctr"/>
                      <a:r>
                        <a:rPr lang="en-AU" dirty="0"/>
                        <a:t>Self-Access Learning: Module 6</a:t>
                      </a:r>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944570692"/>
                  </a:ext>
                </a:extLst>
              </a:tr>
              <a:tr h="370840">
                <a:tc>
                  <a:txBody>
                    <a:bodyPr/>
                    <a:lstStyle/>
                    <a:p>
                      <a:pPr algn="ctr"/>
                      <a:endParaRPr lang="en-AU" dirty="0"/>
                    </a:p>
                  </a:txBody>
                  <a:tcPr/>
                </a:tc>
                <a:tc>
                  <a:txBody>
                    <a:bodyPr/>
                    <a:lstStyle/>
                    <a:p>
                      <a:pPr algn="ctr"/>
                      <a:r>
                        <a:rPr lang="en-AU" dirty="0"/>
                        <a:t>Workshop</a:t>
                      </a:r>
                    </a:p>
                  </a:txBody>
                  <a:tcPr/>
                </a:tc>
                <a:tc>
                  <a:txBody>
                    <a:bodyPr/>
                    <a:lstStyle/>
                    <a:p>
                      <a:pPr algn="ctr"/>
                      <a:endParaRPr lang="en-AU"/>
                    </a:p>
                  </a:txBody>
                  <a:tcPr/>
                </a:tc>
                <a:tc>
                  <a:txBody>
                    <a:bodyPr/>
                    <a:lstStyle/>
                    <a:p>
                      <a:pPr algn="ctr"/>
                      <a:r>
                        <a:rPr lang="en-AU" dirty="0"/>
                        <a:t>Tutorial</a:t>
                      </a:r>
                    </a:p>
                  </a:txBody>
                  <a:tcPr/>
                </a:tc>
                <a:tc>
                  <a:txBody>
                    <a:bodyPr/>
                    <a:lstStyle/>
                    <a:p>
                      <a:pPr algn="ctr"/>
                      <a:endParaRPr lang="en-AU" dirty="0"/>
                    </a:p>
                  </a:txBody>
                  <a:tcPr/>
                </a:tc>
                <a:extLst>
                  <a:ext uri="{0D108BD9-81ED-4DB2-BD59-A6C34878D82A}">
                    <a16:rowId xmlns:a16="http://schemas.microsoft.com/office/drawing/2014/main" val="3759327535"/>
                  </a:ext>
                </a:extLst>
              </a:tr>
            </a:tbl>
          </a:graphicData>
        </a:graphic>
      </p:graphicFrame>
      <p:sp>
        <p:nvSpPr>
          <p:cNvPr id="18" name="Oval 17">
            <a:extLst>
              <a:ext uri="{FF2B5EF4-FFF2-40B4-BE49-F238E27FC236}">
                <a16:creationId xmlns:a16="http://schemas.microsoft.com/office/drawing/2014/main" id="{D7BDEB99-47B1-4A08-B127-D9BAC551D150}"/>
              </a:ext>
            </a:extLst>
          </p:cNvPr>
          <p:cNvSpPr/>
          <p:nvPr/>
        </p:nvSpPr>
        <p:spPr>
          <a:xfrm>
            <a:off x="2821808" y="2746572"/>
            <a:ext cx="887240" cy="8872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a:t>Ass 1</a:t>
            </a:r>
          </a:p>
        </p:txBody>
      </p:sp>
      <p:sp>
        <p:nvSpPr>
          <p:cNvPr id="19" name="Oval 18">
            <a:extLst>
              <a:ext uri="{FF2B5EF4-FFF2-40B4-BE49-F238E27FC236}">
                <a16:creationId xmlns:a16="http://schemas.microsoft.com/office/drawing/2014/main" id="{6E06AA42-B9CF-4D12-A5F3-088299806E9F}"/>
              </a:ext>
            </a:extLst>
          </p:cNvPr>
          <p:cNvSpPr/>
          <p:nvPr/>
        </p:nvSpPr>
        <p:spPr>
          <a:xfrm>
            <a:off x="10721326" y="3677398"/>
            <a:ext cx="887240" cy="8872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a:t>Ass 2</a:t>
            </a:r>
          </a:p>
        </p:txBody>
      </p:sp>
      <p:sp>
        <p:nvSpPr>
          <p:cNvPr id="20" name="Oval 19">
            <a:extLst>
              <a:ext uri="{FF2B5EF4-FFF2-40B4-BE49-F238E27FC236}">
                <a16:creationId xmlns:a16="http://schemas.microsoft.com/office/drawing/2014/main" id="{8FAD2F9B-C479-43ED-A6E1-F29142E59A3D}"/>
              </a:ext>
            </a:extLst>
          </p:cNvPr>
          <p:cNvSpPr/>
          <p:nvPr/>
        </p:nvSpPr>
        <p:spPr>
          <a:xfrm>
            <a:off x="11304760" y="5495279"/>
            <a:ext cx="887240" cy="8872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a:t>W7</a:t>
            </a:r>
          </a:p>
          <a:p>
            <a:pPr algn="ctr"/>
            <a:r>
              <a:rPr lang="en-AU" sz="1600" dirty="0"/>
              <a:t>Ass 3</a:t>
            </a:r>
          </a:p>
        </p:txBody>
      </p:sp>
    </p:spTree>
    <p:extLst>
      <p:ext uri="{BB962C8B-B14F-4D97-AF65-F5344CB8AC3E}">
        <p14:creationId xmlns:p14="http://schemas.microsoft.com/office/powerpoint/2010/main" val="4365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E701-CA07-4287-B458-DA123A7ACBEB}"/>
              </a:ext>
            </a:extLst>
          </p:cNvPr>
          <p:cNvSpPr>
            <a:spLocks noGrp="1"/>
          </p:cNvSpPr>
          <p:nvPr>
            <p:ph type="title"/>
          </p:nvPr>
        </p:nvSpPr>
        <p:spPr>
          <a:xfrm>
            <a:off x="2934653" y="447466"/>
            <a:ext cx="7837849" cy="550233"/>
          </a:xfrm>
        </p:spPr>
        <p:txBody>
          <a:bodyPr/>
          <a:lstStyle/>
          <a:p>
            <a:r>
              <a:rPr lang="en-AU" sz="2800" b="1" dirty="0"/>
              <a:t>Why does SCM need Unit Site Standards?</a:t>
            </a:r>
            <a:br>
              <a:rPr lang="en-AU" sz="2800" b="1" dirty="0"/>
            </a:br>
            <a:endParaRPr lang="en-AU" b="1" dirty="0"/>
          </a:p>
        </p:txBody>
      </p:sp>
      <p:grpSp>
        <p:nvGrpSpPr>
          <p:cNvPr id="31" name="Group 30" descr="9 interlocking shapes: Enhanced Student Engagement; Uniformity; Quality Assurance; Pedagogical Effectiveness; Accessibility and Inclusivity; Student Orientation; Technology-enhanced Learning; Academic Development; Assessment and Evaluation">
            <a:extLst>
              <a:ext uri="{FF2B5EF4-FFF2-40B4-BE49-F238E27FC236}">
                <a16:creationId xmlns:a16="http://schemas.microsoft.com/office/drawing/2014/main" id="{CBF048C7-E3AE-0FD5-7347-7E0D9CE83C71}"/>
              </a:ext>
            </a:extLst>
          </p:cNvPr>
          <p:cNvGrpSpPr/>
          <p:nvPr/>
        </p:nvGrpSpPr>
        <p:grpSpPr>
          <a:xfrm>
            <a:off x="1489168" y="473592"/>
            <a:ext cx="10580915" cy="6292968"/>
            <a:chOff x="1210491" y="447466"/>
            <a:chExt cx="10580915" cy="6292968"/>
          </a:xfrm>
        </p:grpSpPr>
        <p:graphicFrame>
          <p:nvGraphicFramePr>
            <p:cNvPr id="25" name="Diagram 24">
              <a:extLst>
                <a:ext uri="{FF2B5EF4-FFF2-40B4-BE49-F238E27FC236}">
                  <a16:creationId xmlns:a16="http://schemas.microsoft.com/office/drawing/2014/main" id="{88AF4A81-DB19-19A5-6644-0B1FA427F4C5}"/>
                </a:ext>
              </a:extLst>
            </p:cNvPr>
            <p:cNvGraphicFramePr/>
            <p:nvPr>
              <p:extLst>
                <p:ext uri="{D42A27DB-BD31-4B8C-83A1-F6EECF244321}">
                  <p14:modId xmlns:p14="http://schemas.microsoft.com/office/powerpoint/2010/main" val="273996138"/>
                </p:ext>
              </p:extLst>
            </p:nvPr>
          </p:nvGraphicFramePr>
          <p:xfrm>
            <a:off x="1210491" y="447466"/>
            <a:ext cx="10580915" cy="6292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a:extLst>
                <a:ext uri="{FF2B5EF4-FFF2-40B4-BE49-F238E27FC236}">
                  <a16:creationId xmlns:a16="http://schemas.microsoft.com/office/drawing/2014/main" id="{CA8B7107-F6F5-8838-3191-EC5BB3769F09}"/>
                </a:ext>
              </a:extLst>
            </p:cNvPr>
            <p:cNvSpPr txBox="1"/>
            <p:nvPr/>
          </p:nvSpPr>
          <p:spPr>
            <a:xfrm>
              <a:off x="1332414" y="3576414"/>
              <a:ext cx="1785257" cy="1015663"/>
            </a:xfrm>
            <a:prstGeom prst="rect">
              <a:avLst/>
            </a:prstGeom>
            <a:noFill/>
            <a:ln>
              <a:noFill/>
            </a:ln>
          </p:spPr>
          <p:txBody>
            <a:bodyPr wrap="square" rtlCol="0">
              <a:spAutoFit/>
            </a:bodyPr>
            <a:lstStyle/>
            <a:p>
              <a:pPr algn="ctr"/>
              <a:r>
                <a:rPr lang="en-AU" sz="2000" dirty="0">
                  <a:solidFill>
                    <a:schemeClr val="bg1"/>
                  </a:solidFill>
                </a:rPr>
                <a:t>Enhanced Student Engagement</a:t>
              </a:r>
            </a:p>
          </p:txBody>
        </p:sp>
        <p:sp>
          <p:nvSpPr>
            <p:cNvPr id="27" name="TextBox 26">
              <a:extLst>
                <a:ext uri="{FF2B5EF4-FFF2-40B4-BE49-F238E27FC236}">
                  <a16:creationId xmlns:a16="http://schemas.microsoft.com/office/drawing/2014/main" id="{5CA8A21E-DC00-4FED-B262-B0A7BE264537}"/>
                </a:ext>
              </a:extLst>
            </p:cNvPr>
            <p:cNvSpPr txBox="1"/>
            <p:nvPr/>
          </p:nvSpPr>
          <p:spPr>
            <a:xfrm>
              <a:off x="6514011" y="4536849"/>
              <a:ext cx="1706880" cy="1015663"/>
            </a:xfrm>
            <a:prstGeom prst="rect">
              <a:avLst/>
            </a:prstGeom>
            <a:noFill/>
            <a:ln>
              <a:noFill/>
            </a:ln>
          </p:spPr>
          <p:txBody>
            <a:bodyPr wrap="square" rtlCol="0">
              <a:spAutoFit/>
            </a:bodyPr>
            <a:lstStyle/>
            <a:p>
              <a:pPr algn="ctr"/>
              <a:r>
                <a:rPr lang="en-AU" sz="2000" dirty="0">
                  <a:solidFill>
                    <a:schemeClr val="bg1"/>
                  </a:solidFill>
                </a:rPr>
                <a:t>Technology-enhanced Learning</a:t>
              </a:r>
            </a:p>
          </p:txBody>
        </p:sp>
        <p:sp>
          <p:nvSpPr>
            <p:cNvPr id="28" name="TextBox 27">
              <a:extLst>
                <a:ext uri="{FF2B5EF4-FFF2-40B4-BE49-F238E27FC236}">
                  <a16:creationId xmlns:a16="http://schemas.microsoft.com/office/drawing/2014/main" id="{14F57649-0E88-4FD8-4CB2-C942C9F24404}"/>
                </a:ext>
              </a:extLst>
            </p:cNvPr>
            <p:cNvSpPr txBox="1"/>
            <p:nvPr/>
          </p:nvSpPr>
          <p:spPr>
            <a:xfrm>
              <a:off x="4553388" y="1785497"/>
              <a:ext cx="2179529" cy="707886"/>
            </a:xfrm>
            <a:prstGeom prst="rect">
              <a:avLst/>
            </a:prstGeom>
            <a:noFill/>
            <a:ln w="12700" cap="flat" cmpd="sng" algn="ctr">
              <a:noFill/>
              <a:prstDash val="solid"/>
              <a:miter lim="800000"/>
            </a:ln>
            <a:effectLst/>
          </p:spPr>
          <p:txBody>
            <a:bodyPr wrap="square" rtlCol="0">
              <a:spAutoFit/>
            </a:bodyPr>
            <a:lstStyle>
              <a:defPPr>
                <a:defRPr lang="en-US"/>
              </a:defPPr>
              <a:lvl1pPr algn="ctr">
                <a:defRPr sz="2000">
                  <a:solidFill>
                    <a:schemeClr val="bg1"/>
                  </a:solidFill>
                </a:defRPr>
              </a:lvl1pPr>
            </a:lstStyle>
            <a:p>
              <a:r>
                <a:rPr lang="en-AU" dirty="0"/>
                <a:t>Pedagogical Effectiveness</a:t>
              </a:r>
            </a:p>
          </p:txBody>
        </p:sp>
        <p:sp>
          <p:nvSpPr>
            <p:cNvPr id="29" name="TextBox 28">
              <a:extLst>
                <a:ext uri="{FF2B5EF4-FFF2-40B4-BE49-F238E27FC236}">
                  <a16:creationId xmlns:a16="http://schemas.microsoft.com/office/drawing/2014/main" id="{EA63629B-A0BC-E9EC-12A7-A5C6837FBC3B}"/>
                </a:ext>
              </a:extLst>
            </p:cNvPr>
            <p:cNvSpPr txBox="1"/>
            <p:nvPr/>
          </p:nvSpPr>
          <p:spPr>
            <a:xfrm>
              <a:off x="8159931" y="3730302"/>
              <a:ext cx="1828800" cy="707886"/>
            </a:xfrm>
            <a:prstGeom prst="rect">
              <a:avLst/>
            </a:prstGeom>
            <a:noFill/>
            <a:ln>
              <a:noFill/>
            </a:ln>
          </p:spPr>
          <p:txBody>
            <a:bodyPr wrap="square" rtlCol="0">
              <a:spAutoFit/>
            </a:bodyPr>
            <a:lstStyle>
              <a:defPPr>
                <a:defRPr lang="en-US"/>
              </a:defPPr>
              <a:lvl1pPr algn="ctr">
                <a:defRPr sz="2000">
                  <a:solidFill>
                    <a:schemeClr val="bg1"/>
                  </a:solidFill>
                </a:defRPr>
              </a:lvl1pPr>
            </a:lstStyle>
            <a:p>
              <a:r>
                <a:rPr lang="en-AU" dirty="0"/>
                <a:t>Assessment &amp; Evaluation</a:t>
              </a:r>
            </a:p>
          </p:txBody>
        </p:sp>
      </p:grpSp>
    </p:spTree>
    <p:extLst>
      <p:ext uri="{BB962C8B-B14F-4D97-AF65-F5344CB8AC3E}">
        <p14:creationId xmlns:p14="http://schemas.microsoft.com/office/powerpoint/2010/main" val="182072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8F19-9DF3-4FFF-1765-54CD51CEC192}"/>
              </a:ext>
            </a:extLst>
          </p:cNvPr>
          <p:cNvSpPr>
            <a:spLocks noGrp="1"/>
          </p:cNvSpPr>
          <p:nvPr>
            <p:ph type="title"/>
          </p:nvPr>
        </p:nvSpPr>
        <p:spPr>
          <a:xfrm>
            <a:off x="461419" y="-550233"/>
            <a:ext cx="5609727" cy="550233"/>
          </a:xfrm>
        </p:spPr>
        <p:txBody>
          <a:bodyPr anchor="b"/>
          <a:lstStyle/>
          <a:p>
            <a:r>
              <a:rPr lang="en-AU" dirty="0"/>
              <a:t>Accessibility and Inclusivity</a:t>
            </a:r>
          </a:p>
        </p:txBody>
      </p:sp>
      <p:sp>
        <p:nvSpPr>
          <p:cNvPr id="6" name="Text Placeholder 5">
            <a:extLst>
              <a:ext uri="{FF2B5EF4-FFF2-40B4-BE49-F238E27FC236}">
                <a16:creationId xmlns:a16="http://schemas.microsoft.com/office/drawing/2014/main" id="{7BC0C858-29A7-524B-0EC1-A531D9E060AE}"/>
              </a:ext>
            </a:extLst>
          </p:cNvPr>
          <p:cNvSpPr>
            <a:spLocks noGrp="1"/>
          </p:cNvSpPr>
          <p:nvPr>
            <p:ph type="body" sz="quarter" idx="11"/>
          </p:nvPr>
        </p:nvSpPr>
        <p:spPr>
          <a:xfrm>
            <a:off x="1380874" y="1654627"/>
            <a:ext cx="9713846" cy="4249784"/>
          </a:xfr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lIns="91440" tIns="180000" rIns="91440" bIns="36000" anchor="t"/>
          <a:lstStyle/>
          <a:p>
            <a:pPr marL="0" marR="0" lvl="0" indent="0" algn="l" defTabSz="914400" rtl="0" eaLnBrk="1" fontAlgn="auto" latinLnBrk="0" hangingPunct="1">
              <a:lnSpc>
                <a:spcPct val="125000"/>
              </a:lnSpc>
              <a:spcBef>
                <a:spcPts val="500"/>
              </a:spcBef>
              <a:spcAft>
                <a:spcPts val="0"/>
              </a:spcAft>
              <a:buClrTx/>
              <a:buSzTx/>
              <a:buFont typeface="Arial" panose="020B0604020202020204" pitchFamily="34" charset="0"/>
              <a:buNone/>
              <a:tabLst/>
              <a:defRPr/>
            </a:pPr>
            <a:endParaRPr kumimoji="0" lang="en-AU" sz="2400" b="1" i="0" u="none" strike="noStrike" kern="1200" cap="none" spc="0" normalizeH="0" baseline="0" noProof="0" dirty="0">
              <a:ln>
                <a:noFill/>
              </a:ln>
              <a:solidFill>
                <a:srgbClr val="0D0D0D"/>
              </a:solidFill>
              <a:effectLst/>
              <a:uLnTx/>
              <a:uFillTx/>
              <a:latin typeface="+mn-lt"/>
              <a:ea typeface="+mn-ea"/>
              <a:cs typeface="+mn-cs"/>
            </a:endParaRPr>
          </a:p>
          <a:p>
            <a:pPr marL="342900" marR="0" lvl="0" indent="-342900" algn="l" defTabSz="914400" rtl="0" eaLnBrk="1" fontAlgn="auto" latinLnBrk="0" hangingPunct="1">
              <a:lnSpc>
                <a:spcPct val="125000"/>
              </a:lnSpc>
              <a:spcBef>
                <a:spcPts val="500"/>
              </a:spcBef>
              <a:spcAft>
                <a:spcPts val="0"/>
              </a:spcAft>
              <a:buClrTx/>
              <a:buSzTx/>
              <a:buFont typeface="Arial" panose="020B0604020202020204" pitchFamily="34" charset="0"/>
              <a:buChar char="•"/>
              <a:tabLst/>
              <a:defRPr/>
            </a:pPr>
            <a:r>
              <a:rPr kumimoji="0" lang="en-AU" sz="2400" b="1" i="0" u="none" strike="noStrike" kern="1200" cap="none" spc="0" normalizeH="0" baseline="0" noProof="0" dirty="0">
                <a:ln>
                  <a:noFill/>
                </a:ln>
                <a:solidFill>
                  <a:srgbClr val="0D0D0D"/>
                </a:solidFill>
                <a:effectLst/>
                <a:uLnTx/>
                <a:uFillTx/>
                <a:latin typeface="+mn-lt"/>
                <a:ea typeface="+mn-ea"/>
                <a:cs typeface="+mn-cs"/>
              </a:rPr>
              <a:t>Equal Access</a:t>
            </a:r>
            <a:r>
              <a:rPr kumimoji="0" lang="en-AU" sz="2400" b="0" i="0" u="none" strike="noStrike" kern="1200" cap="none" spc="0" normalizeH="0" baseline="0" noProof="0" dirty="0">
                <a:ln>
                  <a:noFill/>
                </a:ln>
                <a:solidFill>
                  <a:srgbClr val="0D0D0D"/>
                </a:solidFill>
                <a:effectLst/>
                <a:uLnTx/>
                <a:uFillTx/>
                <a:latin typeface="+mn-lt"/>
                <a:ea typeface="+mn-ea"/>
                <a:cs typeface="+mn-cs"/>
              </a:rPr>
              <a:t>: to ensure that all students have equal access to learning materials and opportunities. This includes adherence to web accessibility guidelines (such as </a:t>
            </a:r>
            <a:r>
              <a:rPr kumimoji="0" lang="en-AU" sz="2400" b="0" i="0" u="none" strike="noStrike" kern="1200" cap="none" spc="0" normalizeH="0" baseline="0" noProof="0" dirty="0" err="1">
                <a:ln>
                  <a:noFill/>
                </a:ln>
                <a:solidFill>
                  <a:srgbClr val="0D0D0D"/>
                </a:solidFill>
                <a:effectLst/>
                <a:uLnTx/>
                <a:uFillTx/>
                <a:latin typeface="+mn-lt"/>
                <a:ea typeface="+mn-ea"/>
                <a:cs typeface="+mn-cs"/>
              </a:rPr>
              <a:t>WCAG</a:t>
            </a:r>
            <a:r>
              <a:rPr kumimoji="0" lang="en-AU" sz="2400" b="0" i="0" u="none" strike="noStrike" kern="1200" cap="none" spc="0" normalizeH="0" baseline="0" noProof="0" dirty="0">
                <a:ln>
                  <a:noFill/>
                </a:ln>
                <a:solidFill>
                  <a:srgbClr val="0D0D0D"/>
                </a:solidFill>
                <a:effectLst/>
                <a:uLnTx/>
                <a:uFillTx/>
                <a:latin typeface="+mn-lt"/>
                <a:ea typeface="+mn-ea"/>
                <a:cs typeface="+mn-cs"/>
              </a:rPr>
              <a:t>).</a:t>
            </a:r>
          </a:p>
          <a:p>
            <a:pPr marL="342900" marR="0" lvl="0" indent="-342900" algn="l" defTabSz="914400" rtl="0" eaLnBrk="1" fontAlgn="auto" latinLnBrk="0" hangingPunct="1">
              <a:lnSpc>
                <a:spcPct val="125000"/>
              </a:lnSpc>
              <a:spcBef>
                <a:spcPts val="500"/>
              </a:spcBef>
              <a:spcAft>
                <a:spcPts val="0"/>
              </a:spcAft>
              <a:buClrTx/>
              <a:buSzTx/>
              <a:buFont typeface="Arial" panose="020B0604020202020204" pitchFamily="34" charset="0"/>
              <a:buChar char="•"/>
              <a:tabLst/>
              <a:defRPr/>
            </a:pPr>
            <a:r>
              <a:rPr kumimoji="0" lang="en-AU" sz="2400" b="1" i="0" u="none" strike="noStrike" kern="1200" cap="none" spc="0" normalizeH="0" baseline="0" noProof="0" dirty="0">
                <a:ln>
                  <a:noFill/>
                </a:ln>
                <a:solidFill>
                  <a:srgbClr val="0D0D0D"/>
                </a:solidFill>
                <a:effectLst/>
                <a:uLnTx/>
                <a:uFillTx/>
                <a:latin typeface="+mn-lt"/>
                <a:ea typeface="+mn-ea"/>
                <a:cs typeface="+mn-cs"/>
              </a:rPr>
              <a:t>Universal Design for Learning (</a:t>
            </a:r>
            <a:r>
              <a:rPr kumimoji="0" lang="en-AU" sz="2400" b="1" i="0" u="none" strike="noStrike" kern="1200" cap="none" spc="0" normalizeH="0" baseline="0" noProof="0" dirty="0" err="1">
                <a:ln>
                  <a:noFill/>
                </a:ln>
                <a:solidFill>
                  <a:srgbClr val="0D0D0D"/>
                </a:solidFill>
                <a:effectLst/>
                <a:uLnTx/>
                <a:uFillTx/>
                <a:latin typeface="+mn-lt"/>
                <a:ea typeface="+mn-ea"/>
                <a:cs typeface="+mn-cs"/>
              </a:rPr>
              <a:t>UDL</a:t>
            </a:r>
            <a:r>
              <a:rPr kumimoji="0" lang="en-AU" sz="2400" b="1" i="0" u="none" strike="noStrike" kern="1200" cap="none" spc="0" normalizeH="0" baseline="0" noProof="0" dirty="0">
                <a:ln>
                  <a:noFill/>
                </a:ln>
                <a:solidFill>
                  <a:srgbClr val="0D0D0D"/>
                </a:solidFill>
                <a:effectLst/>
                <a:uLnTx/>
                <a:uFillTx/>
                <a:latin typeface="+mn-lt"/>
                <a:ea typeface="+mn-ea"/>
                <a:cs typeface="+mn-cs"/>
              </a:rPr>
              <a:t>)</a:t>
            </a:r>
            <a:r>
              <a:rPr kumimoji="0" lang="en-AU" sz="2400" b="0" i="0" u="none" strike="noStrike" kern="1200" cap="none" spc="0" normalizeH="0" baseline="0" noProof="0" dirty="0">
                <a:ln>
                  <a:noFill/>
                </a:ln>
                <a:solidFill>
                  <a:srgbClr val="0D0D0D"/>
                </a:solidFill>
                <a:effectLst/>
                <a:uLnTx/>
                <a:uFillTx/>
                <a:latin typeface="+mn-lt"/>
                <a:ea typeface="+mn-ea"/>
                <a:cs typeface="+mn-cs"/>
              </a:rPr>
              <a:t>: to incorporate </a:t>
            </a:r>
            <a:r>
              <a:rPr kumimoji="0" lang="en-AU" sz="2400" b="0" i="0" u="none" strike="noStrike" kern="1200" cap="none" spc="0" normalizeH="0" baseline="0" noProof="0" dirty="0" err="1">
                <a:ln>
                  <a:noFill/>
                </a:ln>
                <a:solidFill>
                  <a:srgbClr val="0D0D0D"/>
                </a:solidFill>
                <a:effectLst/>
                <a:uLnTx/>
                <a:uFillTx/>
                <a:latin typeface="+mn-lt"/>
                <a:ea typeface="+mn-ea"/>
                <a:cs typeface="+mn-cs"/>
              </a:rPr>
              <a:t>UDL</a:t>
            </a:r>
            <a:r>
              <a:rPr kumimoji="0" lang="en-AU" sz="2400" b="0" i="0" u="none" strike="noStrike" kern="1200" cap="none" spc="0" normalizeH="0" baseline="0" noProof="0" dirty="0">
                <a:ln>
                  <a:noFill/>
                </a:ln>
                <a:solidFill>
                  <a:srgbClr val="0D0D0D"/>
                </a:solidFill>
                <a:effectLst/>
                <a:uLnTx/>
                <a:uFillTx/>
                <a:latin typeface="+mn-lt"/>
                <a:ea typeface="+mn-ea"/>
                <a:cs typeface="+mn-cs"/>
              </a:rPr>
              <a:t> principles to create flexible learning environments that can accommodate individual learning differences. This involves providing multiple means of representation, engagement, and expression to support all learners.</a:t>
            </a:r>
          </a:p>
          <a:p>
            <a:pPr marL="342900" marR="0" lvl="0" indent="-342900" algn="l" defTabSz="914400" rtl="0" eaLnBrk="1" fontAlgn="auto" latinLnBrk="0" hangingPunct="1">
              <a:lnSpc>
                <a:spcPct val="125000"/>
              </a:lnSpc>
              <a:spcBef>
                <a:spcPts val="500"/>
              </a:spcBef>
              <a:spcAft>
                <a:spcPts val="0"/>
              </a:spcAft>
              <a:buClrTx/>
              <a:buSzTx/>
              <a:buFont typeface="Arial" panose="020B0604020202020204" pitchFamily="34" charset="0"/>
              <a:buChar char="•"/>
              <a:tabLst/>
              <a:defRPr/>
            </a:pPr>
            <a:endParaRPr kumimoji="0" lang="en-AU" sz="2400" b="0" i="0" u="none" strike="noStrike" kern="1200" cap="none" spc="0" normalizeH="0" baseline="0" noProof="0" dirty="0">
              <a:ln>
                <a:noFill/>
              </a:ln>
              <a:solidFill>
                <a:srgbClr val="0D0D0D"/>
              </a:solidFill>
              <a:effectLst/>
              <a:uLnTx/>
              <a:uFillTx/>
              <a:latin typeface="+mn-lt"/>
              <a:ea typeface="+mn-ea"/>
              <a:cs typeface="+mn-cs"/>
            </a:endParaRPr>
          </a:p>
        </p:txBody>
      </p:sp>
      <p:grpSp>
        <p:nvGrpSpPr>
          <p:cNvPr id="9" name="Group 8" descr="Accessibility and Inclusivity">
            <a:extLst>
              <a:ext uri="{FF2B5EF4-FFF2-40B4-BE49-F238E27FC236}">
                <a16:creationId xmlns:a16="http://schemas.microsoft.com/office/drawing/2014/main" id="{9C8E201F-E9FB-FE5D-41CE-5E036762969B}"/>
              </a:ext>
            </a:extLst>
          </p:cNvPr>
          <p:cNvGrpSpPr/>
          <p:nvPr/>
        </p:nvGrpSpPr>
        <p:grpSpPr>
          <a:xfrm>
            <a:off x="9440090" y="478971"/>
            <a:ext cx="2281646" cy="1741715"/>
            <a:chOff x="9396548" y="95794"/>
            <a:chExt cx="2281646" cy="1741715"/>
          </a:xfrm>
        </p:grpSpPr>
        <p:sp>
          <p:nvSpPr>
            <p:cNvPr id="7" name="Flowchart: Preparation 6">
              <a:extLst>
                <a:ext uri="{FF2B5EF4-FFF2-40B4-BE49-F238E27FC236}">
                  <a16:creationId xmlns:a16="http://schemas.microsoft.com/office/drawing/2014/main" id="{BAFF0D4A-E40C-FB7C-E88C-19028263B2EF}"/>
                </a:ext>
              </a:extLst>
            </p:cNvPr>
            <p:cNvSpPr/>
            <p:nvPr/>
          </p:nvSpPr>
          <p:spPr>
            <a:xfrm>
              <a:off x="9396548" y="95794"/>
              <a:ext cx="2281646" cy="1741715"/>
            </a:xfrm>
            <a:prstGeom prst="flowChartPreparation">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000" b="1" dirty="0"/>
            </a:p>
          </p:txBody>
        </p:sp>
        <p:sp>
          <p:nvSpPr>
            <p:cNvPr id="8" name="TextBox 7">
              <a:extLst>
                <a:ext uri="{FF2B5EF4-FFF2-40B4-BE49-F238E27FC236}">
                  <a16:creationId xmlns:a16="http://schemas.microsoft.com/office/drawing/2014/main" id="{564C90DB-16E6-7BD3-B328-BD20DC9BCA52}"/>
                </a:ext>
              </a:extLst>
            </p:cNvPr>
            <p:cNvSpPr txBox="1"/>
            <p:nvPr/>
          </p:nvSpPr>
          <p:spPr>
            <a:xfrm>
              <a:off x="9675222" y="366486"/>
              <a:ext cx="1785257" cy="1200329"/>
            </a:xfrm>
            <a:prstGeom prst="rect">
              <a:avLst/>
            </a:prstGeom>
            <a:noFill/>
          </p:spPr>
          <p:txBody>
            <a:bodyPr wrap="square" rtlCol="0">
              <a:spAutoFit/>
            </a:bodyPr>
            <a:lstStyle/>
            <a:p>
              <a:pPr algn="ctr"/>
              <a:r>
                <a:rPr lang="en-AU" sz="2400" b="1" dirty="0">
                  <a:solidFill>
                    <a:schemeClr val="bg1"/>
                  </a:solidFill>
                </a:rPr>
                <a:t>Accessibility and Inclusivity</a:t>
              </a:r>
            </a:p>
          </p:txBody>
        </p:sp>
      </p:grpSp>
    </p:spTree>
    <p:extLst>
      <p:ext uri="{BB962C8B-B14F-4D97-AF65-F5344CB8AC3E}">
        <p14:creationId xmlns:p14="http://schemas.microsoft.com/office/powerpoint/2010/main" val="400987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Middle circle: SCU 17, 729. Multiple outer circles pointing to the middle circle listing the main locations where SCU students come from.">
            <a:extLst>
              <a:ext uri="{FF2B5EF4-FFF2-40B4-BE49-F238E27FC236}">
                <a16:creationId xmlns:a16="http://schemas.microsoft.com/office/drawing/2014/main" id="{46887A5A-4A53-88EF-7601-23FB7AC9D021}"/>
              </a:ext>
            </a:extLst>
          </p:cNvPr>
          <p:cNvGrpSpPr/>
          <p:nvPr/>
        </p:nvGrpSpPr>
        <p:grpSpPr>
          <a:xfrm>
            <a:off x="2525511" y="171994"/>
            <a:ext cx="9570719" cy="6514012"/>
            <a:chOff x="1454332" y="171994"/>
            <a:chExt cx="9570719" cy="6514012"/>
          </a:xfrm>
        </p:grpSpPr>
        <p:graphicFrame>
          <p:nvGraphicFramePr>
            <p:cNvPr id="5" name="Diagram 4">
              <a:extLst>
                <a:ext uri="{FF2B5EF4-FFF2-40B4-BE49-F238E27FC236}">
                  <a16:creationId xmlns:a16="http://schemas.microsoft.com/office/drawing/2014/main" id="{8273E4C4-0CA3-40D1-8B01-41ECE629C441}"/>
                </a:ext>
              </a:extLst>
            </p:cNvPr>
            <p:cNvGraphicFramePr/>
            <p:nvPr>
              <p:extLst>
                <p:ext uri="{D42A27DB-BD31-4B8C-83A1-F6EECF244321}">
                  <p14:modId xmlns:p14="http://schemas.microsoft.com/office/powerpoint/2010/main" val="2835570152"/>
                </p:ext>
              </p:extLst>
            </p:nvPr>
          </p:nvGraphicFramePr>
          <p:xfrm>
            <a:off x="1454332" y="171994"/>
            <a:ext cx="9570719" cy="651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D18F797-2A56-4E17-9280-FDF806F040BD}"/>
                </a:ext>
              </a:extLst>
            </p:cNvPr>
            <p:cNvSpPr txBox="1"/>
            <p:nvPr/>
          </p:nvSpPr>
          <p:spPr>
            <a:xfrm>
              <a:off x="6409508" y="5913120"/>
              <a:ext cx="1249060" cy="369332"/>
            </a:xfrm>
            <a:prstGeom prst="rect">
              <a:avLst/>
            </a:prstGeom>
            <a:noFill/>
          </p:spPr>
          <p:txBody>
            <a:bodyPr wrap="none" rtlCol="0">
              <a:spAutoFit/>
            </a:bodyPr>
            <a:lstStyle/>
            <a:p>
              <a:r>
                <a:rPr lang="en-AU" b="1" dirty="0">
                  <a:solidFill>
                    <a:schemeClr val="bg1"/>
                  </a:solidFill>
                </a:rPr>
                <a:t>Melbourne</a:t>
              </a:r>
            </a:p>
          </p:txBody>
        </p:sp>
        <p:sp>
          <p:nvSpPr>
            <p:cNvPr id="7" name="TextBox 6">
              <a:extLst>
                <a:ext uri="{FF2B5EF4-FFF2-40B4-BE49-F238E27FC236}">
                  <a16:creationId xmlns:a16="http://schemas.microsoft.com/office/drawing/2014/main" id="{583CBFF8-78CE-14E9-9081-9967C6F22BFD}"/>
                </a:ext>
              </a:extLst>
            </p:cNvPr>
            <p:cNvSpPr txBox="1"/>
            <p:nvPr/>
          </p:nvSpPr>
          <p:spPr>
            <a:xfrm>
              <a:off x="8408124" y="3661953"/>
              <a:ext cx="1117614" cy="400110"/>
            </a:xfrm>
            <a:prstGeom prst="rect">
              <a:avLst/>
            </a:prstGeom>
            <a:noFill/>
          </p:spPr>
          <p:txBody>
            <a:bodyPr wrap="none" rtlCol="0">
              <a:spAutoFit/>
            </a:bodyPr>
            <a:lstStyle/>
            <a:p>
              <a:r>
                <a:rPr lang="en-AU" sz="2000" b="1" dirty="0">
                  <a:solidFill>
                    <a:schemeClr val="bg1"/>
                  </a:solidFill>
                </a:rPr>
                <a:t>Brisbane</a:t>
              </a:r>
            </a:p>
          </p:txBody>
        </p:sp>
      </p:grpSp>
      <p:sp>
        <p:nvSpPr>
          <p:cNvPr id="11" name="Title 1">
            <a:extLst>
              <a:ext uri="{FF2B5EF4-FFF2-40B4-BE49-F238E27FC236}">
                <a16:creationId xmlns:a16="http://schemas.microsoft.com/office/drawing/2014/main" id="{2B70ADF7-79E0-F430-EF61-213D55B60940}"/>
              </a:ext>
            </a:extLst>
          </p:cNvPr>
          <p:cNvSpPr>
            <a:spLocks noGrp="1"/>
          </p:cNvSpPr>
          <p:nvPr>
            <p:ph type="title"/>
          </p:nvPr>
        </p:nvSpPr>
        <p:spPr>
          <a:xfrm>
            <a:off x="374453" y="2389477"/>
            <a:ext cx="3544404" cy="1120078"/>
          </a:xfrm>
        </p:spPr>
        <p:txBody>
          <a:bodyPr anchor="ctr"/>
          <a:lstStyle/>
          <a:p>
            <a:r>
              <a:rPr lang="en-AU" sz="2800" b="1" dirty="0"/>
              <a:t>Where are SCU students?</a:t>
            </a:r>
            <a:endParaRPr lang="en-AU" b="1" dirty="0"/>
          </a:p>
        </p:txBody>
      </p:sp>
    </p:spTree>
    <p:extLst>
      <p:ext uri="{BB962C8B-B14F-4D97-AF65-F5344CB8AC3E}">
        <p14:creationId xmlns:p14="http://schemas.microsoft.com/office/powerpoint/2010/main" val="196748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7550-C129-B205-F9D7-448921CE9E3D}"/>
              </a:ext>
            </a:extLst>
          </p:cNvPr>
          <p:cNvSpPr>
            <a:spLocks noGrp="1"/>
          </p:cNvSpPr>
          <p:nvPr>
            <p:ph type="title"/>
          </p:nvPr>
        </p:nvSpPr>
        <p:spPr>
          <a:xfrm>
            <a:off x="3055974" y="556977"/>
            <a:ext cx="8273278" cy="550233"/>
          </a:xfrm>
        </p:spPr>
        <p:txBody>
          <a:bodyPr/>
          <a:lstStyle/>
          <a:p>
            <a:r>
              <a:rPr lang="en-AU" b="1" dirty="0"/>
              <a:t>The Framework of SCM Unit Sites Standards</a:t>
            </a:r>
          </a:p>
        </p:txBody>
      </p:sp>
      <p:sp>
        <p:nvSpPr>
          <p:cNvPr id="5" name="TextBox 4">
            <a:extLst>
              <a:ext uri="{FF2B5EF4-FFF2-40B4-BE49-F238E27FC236}">
                <a16:creationId xmlns:a16="http://schemas.microsoft.com/office/drawing/2014/main" id="{B91A35AF-851D-0409-09E5-7C41FA475242}"/>
              </a:ext>
            </a:extLst>
          </p:cNvPr>
          <p:cNvSpPr txBox="1"/>
          <p:nvPr/>
        </p:nvSpPr>
        <p:spPr>
          <a:xfrm>
            <a:off x="330919" y="1367115"/>
            <a:ext cx="6157518" cy="4154984"/>
          </a:xfrm>
          <a:prstGeom prst="rect">
            <a:avLst/>
          </a:prstGeom>
          <a:noFill/>
        </p:spPr>
        <p:txBody>
          <a:bodyPr wrap="square" lIns="91440" tIns="45720" rIns="91440" bIns="45720" rtlCol="0" anchor="t">
            <a:spAutoFit/>
          </a:bodyPr>
          <a:lstStyle/>
          <a:p>
            <a:endParaRPr lang="en-AU" sz="2200" b="0" i="0" u="none" strike="noStrike" baseline="0" dirty="0">
              <a:solidFill>
                <a:srgbClr val="2B2824"/>
              </a:solidFill>
            </a:endParaRPr>
          </a:p>
          <a:p>
            <a:pPr marL="285750" indent="-285750" fontAlgn="base">
              <a:buFont typeface="Arial" panose="020B0604020202020204" pitchFamily="34" charset="0"/>
              <a:buChar char="•"/>
            </a:pPr>
            <a:r>
              <a:rPr lang="en-AU" sz="2200" dirty="0">
                <a:solidFill>
                  <a:srgbClr val="2B2824"/>
                </a:solidFill>
              </a:rPr>
              <a:t>The SCM Unit Site Standards are underpinned by established online learning theories: Three Types of Interaction (Moore, 1989), Online Community of Inquiry (Garrison &amp; Akyol, 2013), and Constructive Alignment (Biggs, 2011).</a:t>
            </a:r>
          </a:p>
          <a:p>
            <a:pPr marL="317500" indent="-317500"/>
            <a:endParaRPr lang="en-AU" sz="2200" b="1" dirty="0">
              <a:solidFill>
                <a:srgbClr val="2B2824"/>
              </a:solidFill>
            </a:endParaRPr>
          </a:p>
          <a:p>
            <a:pPr marL="285750" indent="-285750" fontAlgn="base">
              <a:buFont typeface="Arial" panose="020B0604020202020204" pitchFamily="34" charset="0"/>
              <a:buChar char="•"/>
            </a:pPr>
            <a:r>
              <a:rPr lang="en-AU" sz="2200" dirty="0">
                <a:solidFill>
                  <a:srgbClr val="2B2824"/>
                </a:solidFill>
              </a:rPr>
              <a:t>The criteria within each domain of the framework were established with reference to the ACODE Benchmarks, the TELAS Framework, Quality Matters and the three pillars of The Universal Design for Learning (UDL) Guidelines.</a:t>
            </a:r>
          </a:p>
        </p:txBody>
      </p:sp>
      <p:grpSp>
        <p:nvGrpSpPr>
          <p:cNvPr id="17" name="Group 16" descr="Three overlapping circles: Teaching presence and communication; Constructive alignment and assessment; Learning materials and activities">
            <a:extLst>
              <a:ext uri="{FF2B5EF4-FFF2-40B4-BE49-F238E27FC236}">
                <a16:creationId xmlns:a16="http://schemas.microsoft.com/office/drawing/2014/main" id="{989E0F23-81EF-9B7F-784A-5D7CD823ADA4}"/>
              </a:ext>
            </a:extLst>
          </p:cNvPr>
          <p:cNvGrpSpPr/>
          <p:nvPr/>
        </p:nvGrpSpPr>
        <p:grpSpPr>
          <a:xfrm>
            <a:off x="6657703" y="1482878"/>
            <a:ext cx="5203378" cy="4482496"/>
            <a:chOff x="6657703" y="1482878"/>
            <a:chExt cx="5203378" cy="4482496"/>
          </a:xfrm>
        </p:grpSpPr>
        <p:pic>
          <p:nvPicPr>
            <p:cNvPr id="7" name="Image 27">
              <a:extLst>
                <a:ext uri="{FF2B5EF4-FFF2-40B4-BE49-F238E27FC236}">
                  <a16:creationId xmlns:a16="http://schemas.microsoft.com/office/drawing/2014/main" id="{CABC78BD-5542-6963-4752-D6ED4B2DA1C7}"/>
                </a:ext>
              </a:extLst>
            </p:cNvPr>
            <p:cNvPicPr>
              <a:picLocks/>
            </p:cNvPicPr>
            <p:nvPr/>
          </p:nvPicPr>
          <p:blipFill>
            <a:blip r:embed="rId2" cstate="print"/>
            <a:stretch>
              <a:fillRect/>
            </a:stretch>
          </p:blipFill>
          <p:spPr>
            <a:xfrm>
              <a:off x="6813857" y="1482878"/>
              <a:ext cx="5047224" cy="4482496"/>
            </a:xfrm>
            <a:prstGeom prst="rect">
              <a:avLst/>
            </a:prstGeom>
          </p:spPr>
        </p:pic>
        <p:sp>
          <p:nvSpPr>
            <p:cNvPr id="13" name="TextBox 12">
              <a:extLst>
                <a:ext uri="{FF2B5EF4-FFF2-40B4-BE49-F238E27FC236}">
                  <a16:creationId xmlns:a16="http://schemas.microsoft.com/office/drawing/2014/main" id="{51AA1F41-BD9D-FA39-605F-06F96FA7C0AE}"/>
                </a:ext>
              </a:extLst>
            </p:cNvPr>
            <p:cNvSpPr txBox="1"/>
            <p:nvPr/>
          </p:nvSpPr>
          <p:spPr>
            <a:xfrm>
              <a:off x="8866471" y="3671872"/>
              <a:ext cx="955711" cy="584775"/>
            </a:xfrm>
            <a:prstGeom prst="rect">
              <a:avLst/>
            </a:prstGeom>
            <a:noFill/>
          </p:spPr>
          <p:txBody>
            <a:bodyPr wrap="none" rtlCol="0">
              <a:spAutoFit/>
            </a:bodyPr>
            <a:lstStyle/>
            <a:p>
              <a:r>
                <a:rPr lang="en-AU" sz="3200" b="1" dirty="0"/>
                <a:t>SCM</a:t>
              </a:r>
            </a:p>
          </p:txBody>
        </p:sp>
        <p:sp>
          <p:nvSpPr>
            <p:cNvPr id="14" name="TextBox 13">
              <a:extLst>
                <a:ext uri="{FF2B5EF4-FFF2-40B4-BE49-F238E27FC236}">
                  <a16:creationId xmlns:a16="http://schemas.microsoft.com/office/drawing/2014/main" id="{C1C69B84-0CF4-85F4-57F5-0AC01A6CA472}"/>
                </a:ext>
              </a:extLst>
            </p:cNvPr>
            <p:cNvSpPr txBox="1"/>
            <p:nvPr/>
          </p:nvSpPr>
          <p:spPr>
            <a:xfrm>
              <a:off x="8229597" y="2254210"/>
              <a:ext cx="2246811" cy="646331"/>
            </a:xfrm>
            <a:prstGeom prst="rect">
              <a:avLst/>
            </a:prstGeom>
            <a:noFill/>
          </p:spPr>
          <p:txBody>
            <a:bodyPr wrap="square" rtlCol="0">
              <a:spAutoFit/>
            </a:bodyPr>
            <a:lstStyle/>
            <a:p>
              <a:pPr algn="ctr"/>
              <a:r>
                <a:rPr lang="en-AU" b="1" dirty="0">
                  <a:solidFill>
                    <a:schemeClr val="bg1"/>
                  </a:solidFill>
                </a:rPr>
                <a:t>Teaching presence and communication</a:t>
              </a:r>
            </a:p>
          </p:txBody>
        </p:sp>
        <p:sp>
          <p:nvSpPr>
            <p:cNvPr id="15" name="TextBox 14">
              <a:extLst>
                <a:ext uri="{FF2B5EF4-FFF2-40B4-BE49-F238E27FC236}">
                  <a16:creationId xmlns:a16="http://schemas.microsoft.com/office/drawing/2014/main" id="{44FFB599-15C3-AF5F-137D-DDA317C7092F}"/>
                </a:ext>
              </a:extLst>
            </p:cNvPr>
            <p:cNvSpPr txBox="1"/>
            <p:nvPr/>
          </p:nvSpPr>
          <p:spPr>
            <a:xfrm>
              <a:off x="6657703" y="4381647"/>
              <a:ext cx="2246811" cy="923330"/>
            </a:xfrm>
            <a:prstGeom prst="rect">
              <a:avLst/>
            </a:prstGeom>
            <a:noFill/>
          </p:spPr>
          <p:txBody>
            <a:bodyPr wrap="square" rtlCol="0">
              <a:spAutoFit/>
            </a:bodyPr>
            <a:lstStyle/>
            <a:p>
              <a:pPr algn="ctr"/>
              <a:r>
                <a:rPr lang="en-AU" b="1" dirty="0">
                  <a:solidFill>
                    <a:schemeClr val="bg1"/>
                  </a:solidFill>
                </a:rPr>
                <a:t>Constructive alignment and assessment</a:t>
              </a:r>
            </a:p>
          </p:txBody>
        </p:sp>
        <p:sp>
          <p:nvSpPr>
            <p:cNvPr id="16" name="TextBox 15">
              <a:extLst>
                <a:ext uri="{FF2B5EF4-FFF2-40B4-BE49-F238E27FC236}">
                  <a16:creationId xmlns:a16="http://schemas.microsoft.com/office/drawing/2014/main" id="{8CA2B0D7-2AF8-40CF-DCC3-845DE8C5C0BE}"/>
                </a:ext>
              </a:extLst>
            </p:cNvPr>
            <p:cNvSpPr txBox="1"/>
            <p:nvPr/>
          </p:nvSpPr>
          <p:spPr>
            <a:xfrm>
              <a:off x="9121629" y="4843312"/>
              <a:ext cx="2246811" cy="646331"/>
            </a:xfrm>
            <a:prstGeom prst="rect">
              <a:avLst/>
            </a:prstGeom>
            <a:noFill/>
          </p:spPr>
          <p:txBody>
            <a:bodyPr wrap="square" rtlCol="0">
              <a:spAutoFit/>
            </a:bodyPr>
            <a:lstStyle/>
            <a:p>
              <a:pPr algn="ctr"/>
              <a:r>
                <a:rPr lang="en-AU" b="1" dirty="0">
                  <a:solidFill>
                    <a:schemeClr val="bg1"/>
                  </a:solidFill>
                </a:rPr>
                <a:t>Learning materials and activities</a:t>
              </a:r>
            </a:p>
          </p:txBody>
        </p:sp>
      </p:grpSp>
    </p:spTree>
    <p:extLst>
      <p:ext uri="{BB962C8B-B14F-4D97-AF65-F5344CB8AC3E}">
        <p14:creationId xmlns:p14="http://schemas.microsoft.com/office/powerpoint/2010/main" val="119220349"/>
      </p:ext>
    </p:extLst>
  </p:cSld>
  <p:clrMapOvr>
    <a:masterClrMapping/>
  </p:clrMapOvr>
</p:sld>
</file>

<file path=ppt/theme/theme1.xml><?xml version="1.0" encoding="utf-8"?>
<a:theme xmlns:a="http://schemas.openxmlformats.org/drawingml/2006/main" name="01: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AA5E5C53-FC85-9C4C-AC77-BE026BE05DF1}"/>
    </a:ext>
  </a:extLst>
</a:theme>
</file>

<file path=ppt/theme/theme2.xml><?xml version="1.0" encoding="utf-8"?>
<a:theme xmlns:a="http://schemas.openxmlformats.org/drawingml/2006/main" name="02: Table of cont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02AC4E40-4F0A-BB40-A0EB-BFF9F989EE12}"/>
    </a:ext>
  </a:extLst>
</a:theme>
</file>

<file path=ppt/theme/theme3.xml><?xml version="1.0" encoding="utf-8"?>
<a:theme xmlns:a="http://schemas.openxmlformats.org/drawingml/2006/main" name="03: Table of contents ( Alternat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02AC4E40-4F0A-BB40-A0EB-BFF9F989EE12}"/>
    </a:ext>
  </a:extLst>
</a:theme>
</file>

<file path=ppt/theme/theme4.xml><?xml version="1.0" encoding="utf-8"?>
<a:theme xmlns:a="http://schemas.openxmlformats.org/drawingml/2006/main" name="04: Sections ( Default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D7B4D3B2-E55F-D54F-A2F4-E8BA87BBF646}"/>
    </a:ext>
  </a:extLst>
</a:theme>
</file>

<file path=ppt/theme/theme5.xml><?xml version="1.0" encoding="utf-8"?>
<a:theme xmlns:a="http://schemas.openxmlformats.org/drawingml/2006/main" name="05: Sections ( Alternat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F946C13F-6E90-D943-AA06-9F2BF77E72E4}"/>
    </a:ext>
  </a:extLst>
</a:theme>
</file>

<file path=ppt/theme/theme6.xml><?xml version="1.0" encoding="utf-8"?>
<a:theme xmlns:a="http://schemas.openxmlformats.org/drawingml/2006/main" name="06: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AC5B3289-F4B5-8047-A3FE-28E79FBB5DED}"/>
    </a:ext>
  </a:extLst>
</a:theme>
</file>

<file path=ppt/theme/theme7.xml><?xml version="1.0" encoding="utf-8"?>
<a:theme xmlns:a="http://schemas.openxmlformats.org/drawingml/2006/main" name="07: Closing 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07: Closing - Altern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435717-49c9-4489-9470-c7c98d62699d">
      <Terms xmlns="http://schemas.microsoft.com/office/infopath/2007/PartnerControls"/>
    </lcf76f155ced4ddcb4097134ff3c332f>
    <TaxCatchAll xmlns="242681ae-e6e2-4ee6-90fd-f2c0d11c7b09" xsi:nil="true"/>
    <SharedWithUsers xmlns="242681ae-e6e2-4ee6-90fd-f2c0d11c7b09">
      <UserInfo>
        <DisplayName>Ruth Greenaway</DisplayName>
        <AccountId>156</AccountId>
        <AccountType/>
      </UserInfo>
      <UserInfo>
        <DisplayName>Kelly Hill</DisplayName>
        <AccountId>81</AccountId>
        <AccountType/>
      </UserInfo>
      <UserInfo>
        <DisplayName>Alison Bundock</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4" ma:contentTypeDescription="Create a new document." ma:contentTypeScope="" ma:versionID="9c3761507c3876473129cc65f42fe919">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d8c226d9cf81477381acf7e37602337f"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73EAB8-E215-44F4-A98E-00219A93A6ED}">
  <ds:schemaRefs>
    <ds:schemaRef ds:uri="http://schemas.microsoft.com/sharepoint/v3/contenttype/forms"/>
  </ds:schemaRefs>
</ds:datastoreItem>
</file>

<file path=customXml/itemProps2.xml><?xml version="1.0" encoding="utf-8"?>
<ds:datastoreItem xmlns:ds="http://schemas.openxmlformats.org/officeDocument/2006/customXml" ds:itemID="{7C14B730-6E2F-429C-84A4-DF3BE3B6CFE7}">
  <ds:schemaRefs>
    <ds:schemaRef ds:uri="http://schemas.microsoft.com/office/2006/metadata/properties"/>
    <ds:schemaRef ds:uri="http://schemas.microsoft.com/office/2006/documentManagement/types"/>
    <ds:schemaRef ds:uri="242681ae-e6e2-4ee6-90fd-f2c0d11c7b09"/>
    <ds:schemaRef ds:uri="http://www.w3.org/XML/1998/namespace"/>
    <ds:schemaRef ds:uri="http://purl.org/dc/dcmitype/"/>
    <ds:schemaRef ds:uri="http://purl.org/dc/terms/"/>
    <ds:schemaRef ds:uri="http://schemas.openxmlformats.org/package/2006/metadata/core-properties"/>
    <ds:schemaRef ds:uri="http://schemas.microsoft.com/office/infopath/2007/PartnerControls"/>
    <ds:schemaRef ds:uri="43435717-49c9-4489-9470-c7c98d62699d"/>
    <ds:schemaRef ds:uri="http://purl.org/dc/elements/1.1/"/>
  </ds:schemaRefs>
</ds:datastoreItem>
</file>

<file path=customXml/itemProps3.xml><?xml version="1.0" encoding="utf-8"?>
<ds:datastoreItem xmlns:ds="http://schemas.openxmlformats.org/officeDocument/2006/customXml" ds:itemID="{F2D2AC31-1A46-4596-9882-6C95CB0AC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9012</TotalTime>
  <Words>806</Words>
  <Application>Microsoft Office PowerPoint</Application>
  <PresentationFormat>Widescreen</PresentationFormat>
  <Paragraphs>121</Paragraphs>
  <Slides>14</Slides>
  <Notes>3</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14</vt:i4>
      </vt:variant>
    </vt:vector>
  </HeadingPairs>
  <TitlesOfParts>
    <vt:vector size="31" baseType="lpstr">
      <vt:lpstr>Aptos</vt:lpstr>
      <vt:lpstr>Arial</vt:lpstr>
      <vt:lpstr>Calibri</vt:lpstr>
      <vt:lpstr>Courier New</vt:lpstr>
      <vt:lpstr>Graphik Medium</vt:lpstr>
      <vt:lpstr>Graphik Regular</vt:lpstr>
      <vt:lpstr>Graphik Web</vt:lpstr>
      <vt:lpstr>Montserrat</vt:lpstr>
      <vt:lpstr>Montserrat Medium</vt:lpstr>
      <vt:lpstr>01: Cover</vt:lpstr>
      <vt:lpstr>02: Table of contents</vt:lpstr>
      <vt:lpstr>03: Table of contents ( Alternate )</vt:lpstr>
      <vt:lpstr>04: Sections ( Default )</vt:lpstr>
      <vt:lpstr>05: Sections ( Alternate )</vt:lpstr>
      <vt:lpstr>06: Content</vt:lpstr>
      <vt:lpstr>07: Closing Default</vt:lpstr>
      <vt:lpstr>07: Closing - Alternate</vt:lpstr>
      <vt:lpstr>Fostering Inclusive Learning: Southern Cross Model Unit Sites Standards</vt:lpstr>
      <vt:lpstr>Today’s Outline</vt:lpstr>
      <vt:lpstr>Term outline</vt:lpstr>
      <vt:lpstr>What is the Southern Cross Model?</vt:lpstr>
      <vt:lpstr>The Learning Structure of the SCM</vt:lpstr>
      <vt:lpstr>Why does SCM need Unit Site Standards? </vt:lpstr>
      <vt:lpstr>Accessibility and Inclusivity</vt:lpstr>
      <vt:lpstr>Where are SCU students?</vt:lpstr>
      <vt:lpstr>The Framework of SCM Unit Sites Standards</vt:lpstr>
      <vt:lpstr>The Framework of SCM Unit Sites Standards cont.</vt:lpstr>
      <vt:lpstr>Implementation of SCM Unit Site Standards </vt:lpstr>
      <vt:lpstr>The SCM Unit Site Standards can be used:  </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 Doves</dc:creator>
  <cp:lastModifiedBy>Kylie Geard</cp:lastModifiedBy>
  <cp:revision>210</cp:revision>
  <dcterms:created xsi:type="dcterms:W3CDTF">2022-10-17T23:41:37Z</dcterms:created>
  <dcterms:modified xsi:type="dcterms:W3CDTF">2024-06-18T04:11:50Z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0x010100595E3D60D9E6E04A88E6C46A8F8E80F5</vt:lpwstr>
  </property>
  <property fmtid="{D5CDD505-2E9C-101B-9397-08002B2CF9AE}" pid="3" name="MediaServiceImageTags">
    <vt:lpwstr/>
  </property>
</Properties>
</file>