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33" r:id="rId4"/>
  </p:sldMasterIdLst>
  <p:notesMasterIdLst>
    <p:notesMasterId r:id="rId14"/>
  </p:notesMasterIdLst>
  <p:sldIdLst>
    <p:sldId id="269" r:id="rId5"/>
    <p:sldId id="257" r:id="rId6"/>
    <p:sldId id="270" r:id="rId7"/>
    <p:sldId id="262" r:id="rId8"/>
    <p:sldId id="273" r:id="rId9"/>
    <p:sldId id="264" r:id="rId10"/>
    <p:sldId id="272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D6C499-60D5-1740-8FA0-249DC9A410FB}" v="1194" dt="2024-05-31T07:16:40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6" autoAdjust="0"/>
    <p:restoredTop sz="93324" autoAdjust="0"/>
  </p:normalViewPr>
  <p:slideViewPr>
    <p:cSldViewPr snapToGrid="0">
      <p:cViewPr varScale="1">
        <p:scale>
          <a:sx n="92" d="100"/>
          <a:sy n="92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EA4F8-07CC-4AA1-9073-39EA340AD42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F3C03A37-5468-41CB-9465-50BFD8D95D45}">
      <dgm:prSet/>
      <dgm:spPr/>
      <dgm:t>
        <a:bodyPr/>
        <a:lstStyle/>
        <a:p>
          <a:pPr>
            <a:defRPr cap="all"/>
          </a:pPr>
          <a:r>
            <a:rPr lang="en-AU" baseline="0" dirty="0"/>
            <a:t>Partnership between TAFE SA and TAFE NSW</a:t>
          </a:r>
          <a:endParaRPr lang="en-US" dirty="0"/>
        </a:p>
      </dgm:t>
    </dgm:pt>
    <dgm:pt modelId="{82E18233-39B2-4B53-9F3B-E4A571CCEBF4}" type="parTrans" cxnId="{FC95D693-507C-418A-B423-86E8F3604343}">
      <dgm:prSet/>
      <dgm:spPr/>
      <dgm:t>
        <a:bodyPr/>
        <a:lstStyle/>
        <a:p>
          <a:endParaRPr lang="en-US"/>
        </a:p>
      </dgm:t>
    </dgm:pt>
    <dgm:pt modelId="{B1EB1D22-71D1-4720-A532-61A2342976E2}" type="sibTrans" cxnId="{FC95D693-507C-418A-B423-86E8F3604343}">
      <dgm:prSet/>
      <dgm:spPr/>
      <dgm:t>
        <a:bodyPr/>
        <a:lstStyle/>
        <a:p>
          <a:endParaRPr lang="en-US"/>
        </a:p>
      </dgm:t>
    </dgm:pt>
    <dgm:pt modelId="{C91AB3D0-D84F-453D-B00A-00726F021D6A}">
      <dgm:prSet/>
      <dgm:spPr/>
      <dgm:t>
        <a:bodyPr/>
        <a:lstStyle/>
        <a:p>
          <a:pPr>
            <a:defRPr cap="all"/>
          </a:pPr>
          <a:r>
            <a:rPr lang="en-AU" baseline="0" dirty="0"/>
            <a:t>UDL in Tertiary Education Community of Practice</a:t>
          </a:r>
          <a:endParaRPr lang="en-US" dirty="0"/>
        </a:p>
      </dgm:t>
    </dgm:pt>
    <dgm:pt modelId="{A7FF47CB-0526-4014-B129-9E584F308738}" type="parTrans" cxnId="{E4C94471-6F91-4022-BC5E-8269B423A16B}">
      <dgm:prSet/>
      <dgm:spPr/>
      <dgm:t>
        <a:bodyPr/>
        <a:lstStyle/>
        <a:p>
          <a:endParaRPr lang="en-US"/>
        </a:p>
      </dgm:t>
    </dgm:pt>
    <dgm:pt modelId="{C6AE1487-779E-4AFF-9011-E1A120B62AAF}" type="sibTrans" cxnId="{E4C94471-6F91-4022-BC5E-8269B423A16B}">
      <dgm:prSet/>
      <dgm:spPr/>
      <dgm:t>
        <a:bodyPr/>
        <a:lstStyle/>
        <a:p>
          <a:endParaRPr lang="en-US"/>
        </a:p>
      </dgm:t>
    </dgm:pt>
    <dgm:pt modelId="{1D96A8F9-BAF9-4411-B782-8DF240F910F6}" type="pres">
      <dgm:prSet presAssocID="{965EA4F8-07CC-4AA1-9073-39EA340AD422}" presName="root" presStyleCnt="0">
        <dgm:presLayoutVars>
          <dgm:dir/>
          <dgm:resizeHandles val="exact"/>
        </dgm:presLayoutVars>
      </dgm:prSet>
      <dgm:spPr/>
    </dgm:pt>
    <dgm:pt modelId="{4146466D-66F9-4CB2-A2F0-F881FD33250F}" type="pres">
      <dgm:prSet presAssocID="{F3C03A37-5468-41CB-9465-50BFD8D95D45}" presName="compNode" presStyleCnt="0"/>
      <dgm:spPr/>
    </dgm:pt>
    <dgm:pt modelId="{0FD2C85F-33F7-43B6-AC39-DE1DBF712B3F}" type="pres">
      <dgm:prSet presAssocID="{F3C03A37-5468-41CB-9465-50BFD8D95D45}" presName="iconBgRect" presStyleLbl="bgShp" presStyleIdx="0" presStyleCnt="2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225B5A13-6DD1-4BC7-ACC8-CAF59EC72721}" type="pres">
      <dgm:prSet presAssocID="{F3C03A37-5468-41CB-9465-50BFD8D95D4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6671F77-2479-417F-9634-DD904CA58D70}" type="pres">
      <dgm:prSet presAssocID="{F3C03A37-5468-41CB-9465-50BFD8D95D45}" presName="spaceRect" presStyleCnt="0"/>
      <dgm:spPr/>
    </dgm:pt>
    <dgm:pt modelId="{93C4DFE2-535A-4637-A07F-EEA84B94A057}" type="pres">
      <dgm:prSet presAssocID="{F3C03A37-5468-41CB-9465-50BFD8D95D45}" presName="textRect" presStyleLbl="revTx" presStyleIdx="0" presStyleCnt="2">
        <dgm:presLayoutVars>
          <dgm:chMax val="1"/>
          <dgm:chPref val="1"/>
        </dgm:presLayoutVars>
      </dgm:prSet>
      <dgm:spPr/>
    </dgm:pt>
    <dgm:pt modelId="{9D67068B-062F-4281-917E-B951E843DB62}" type="pres">
      <dgm:prSet presAssocID="{B1EB1D22-71D1-4720-A532-61A2342976E2}" presName="sibTrans" presStyleCnt="0"/>
      <dgm:spPr/>
    </dgm:pt>
    <dgm:pt modelId="{E8AA9DC2-E823-49FA-8BF7-5F15B2AFA28B}" type="pres">
      <dgm:prSet presAssocID="{C91AB3D0-D84F-453D-B00A-00726F021D6A}" presName="compNode" presStyleCnt="0"/>
      <dgm:spPr/>
    </dgm:pt>
    <dgm:pt modelId="{4B27A35B-5E40-4BAD-BEF9-8F3A6CC05401}" type="pres">
      <dgm:prSet presAssocID="{C91AB3D0-D84F-453D-B00A-00726F021D6A}" presName="iconBgRect" presStyleLbl="bgShp" presStyleIdx="1" presStyleCnt="2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C81B48D-E81D-4908-BE95-27EC72F2BC26}" type="pres">
      <dgm:prSet presAssocID="{C91AB3D0-D84F-453D-B00A-00726F021D6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298CF6C-D29F-4C18-B035-8D5EF7F0F47F}" type="pres">
      <dgm:prSet presAssocID="{C91AB3D0-D84F-453D-B00A-00726F021D6A}" presName="spaceRect" presStyleCnt="0"/>
      <dgm:spPr/>
    </dgm:pt>
    <dgm:pt modelId="{38F64390-DE93-4E76-825E-2BE9030418FF}" type="pres">
      <dgm:prSet presAssocID="{C91AB3D0-D84F-453D-B00A-00726F021D6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22AEC02-64CF-4E7D-827F-DE41F9513971}" type="presOf" srcId="{965EA4F8-07CC-4AA1-9073-39EA340AD422}" destId="{1D96A8F9-BAF9-4411-B782-8DF240F910F6}" srcOrd="0" destOrd="0" presId="urn:microsoft.com/office/officeart/2018/5/layout/IconCircleLabelList"/>
    <dgm:cxn modelId="{E4C94471-6F91-4022-BC5E-8269B423A16B}" srcId="{965EA4F8-07CC-4AA1-9073-39EA340AD422}" destId="{C91AB3D0-D84F-453D-B00A-00726F021D6A}" srcOrd="1" destOrd="0" parTransId="{A7FF47CB-0526-4014-B129-9E584F308738}" sibTransId="{C6AE1487-779E-4AFF-9011-E1A120B62AAF}"/>
    <dgm:cxn modelId="{FC95D693-507C-418A-B423-86E8F3604343}" srcId="{965EA4F8-07CC-4AA1-9073-39EA340AD422}" destId="{F3C03A37-5468-41CB-9465-50BFD8D95D45}" srcOrd="0" destOrd="0" parTransId="{82E18233-39B2-4B53-9F3B-E4A571CCEBF4}" sibTransId="{B1EB1D22-71D1-4720-A532-61A2342976E2}"/>
    <dgm:cxn modelId="{E755EF9A-4043-47EF-8F0A-977F86889F97}" type="presOf" srcId="{C91AB3D0-D84F-453D-B00A-00726F021D6A}" destId="{38F64390-DE93-4E76-825E-2BE9030418FF}" srcOrd="0" destOrd="0" presId="urn:microsoft.com/office/officeart/2018/5/layout/IconCircleLabelList"/>
    <dgm:cxn modelId="{135B6AC8-DC8C-4E97-BD4D-37AFC6DC22B4}" type="presOf" srcId="{F3C03A37-5468-41CB-9465-50BFD8D95D45}" destId="{93C4DFE2-535A-4637-A07F-EEA84B94A057}" srcOrd="0" destOrd="0" presId="urn:microsoft.com/office/officeart/2018/5/layout/IconCircleLabelList"/>
    <dgm:cxn modelId="{DE9EB49C-78A5-4DC6-AE6B-82BF252D2C21}" type="presParOf" srcId="{1D96A8F9-BAF9-4411-B782-8DF240F910F6}" destId="{4146466D-66F9-4CB2-A2F0-F881FD33250F}" srcOrd="0" destOrd="0" presId="urn:microsoft.com/office/officeart/2018/5/layout/IconCircleLabelList"/>
    <dgm:cxn modelId="{753FFC59-5320-4174-8A45-B7E1082C8FDC}" type="presParOf" srcId="{4146466D-66F9-4CB2-A2F0-F881FD33250F}" destId="{0FD2C85F-33F7-43B6-AC39-DE1DBF712B3F}" srcOrd="0" destOrd="0" presId="urn:microsoft.com/office/officeart/2018/5/layout/IconCircleLabelList"/>
    <dgm:cxn modelId="{4BF0632E-BC84-495E-8E17-F503F037B422}" type="presParOf" srcId="{4146466D-66F9-4CB2-A2F0-F881FD33250F}" destId="{225B5A13-6DD1-4BC7-ACC8-CAF59EC72721}" srcOrd="1" destOrd="0" presId="urn:microsoft.com/office/officeart/2018/5/layout/IconCircleLabelList"/>
    <dgm:cxn modelId="{19496048-17E2-46CC-8D48-D3451ED1406C}" type="presParOf" srcId="{4146466D-66F9-4CB2-A2F0-F881FD33250F}" destId="{16671F77-2479-417F-9634-DD904CA58D70}" srcOrd="2" destOrd="0" presId="urn:microsoft.com/office/officeart/2018/5/layout/IconCircleLabelList"/>
    <dgm:cxn modelId="{66912899-DC71-4898-9477-C5B283A74299}" type="presParOf" srcId="{4146466D-66F9-4CB2-A2F0-F881FD33250F}" destId="{93C4DFE2-535A-4637-A07F-EEA84B94A057}" srcOrd="3" destOrd="0" presId="urn:microsoft.com/office/officeart/2018/5/layout/IconCircleLabelList"/>
    <dgm:cxn modelId="{72ECA8A2-5D1C-4D41-892E-3247620803D8}" type="presParOf" srcId="{1D96A8F9-BAF9-4411-B782-8DF240F910F6}" destId="{9D67068B-062F-4281-917E-B951E843DB62}" srcOrd="1" destOrd="0" presId="urn:microsoft.com/office/officeart/2018/5/layout/IconCircleLabelList"/>
    <dgm:cxn modelId="{2F9B07D5-603F-44A8-AE1B-2C1A29CD3C0E}" type="presParOf" srcId="{1D96A8F9-BAF9-4411-B782-8DF240F910F6}" destId="{E8AA9DC2-E823-49FA-8BF7-5F15B2AFA28B}" srcOrd="2" destOrd="0" presId="urn:microsoft.com/office/officeart/2018/5/layout/IconCircleLabelList"/>
    <dgm:cxn modelId="{4B85F0E1-BDCE-4DD8-A873-A9CB97F999D8}" type="presParOf" srcId="{E8AA9DC2-E823-49FA-8BF7-5F15B2AFA28B}" destId="{4B27A35B-5E40-4BAD-BEF9-8F3A6CC05401}" srcOrd="0" destOrd="0" presId="urn:microsoft.com/office/officeart/2018/5/layout/IconCircleLabelList"/>
    <dgm:cxn modelId="{8ACCA1B8-9136-4971-A2B8-13657AEFEFBB}" type="presParOf" srcId="{E8AA9DC2-E823-49FA-8BF7-5F15B2AFA28B}" destId="{1C81B48D-E81D-4908-BE95-27EC72F2BC26}" srcOrd="1" destOrd="0" presId="urn:microsoft.com/office/officeart/2018/5/layout/IconCircleLabelList"/>
    <dgm:cxn modelId="{E2148C99-DD48-40CE-84F5-F902A46F8418}" type="presParOf" srcId="{E8AA9DC2-E823-49FA-8BF7-5F15B2AFA28B}" destId="{C298CF6C-D29F-4C18-B035-8D5EF7F0F47F}" srcOrd="2" destOrd="0" presId="urn:microsoft.com/office/officeart/2018/5/layout/IconCircleLabelList"/>
    <dgm:cxn modelId="{14CD665C-E22F-4798-8D10-4D964D0957C7}" type="presParOf" srcId="{E8AA9DC2-E823-49FA-8BF7-5F15B2AFA28B}" destId="{38F64390-DE93-4E76-825E-2BE9030418F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1C765C-AC6C-DE46-B425-001A29506C6C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E3881C-91A9-1249-991C-9BF5568ABF51}">
      <dgm:prSet phldrT="[Text]"/>
      <dgm:spPr/>
      <dgm:t>
        <a:bodyPr/>
        <a:lstStyle/>
        <a:p>
          <a:r>
            <a:rPr lang="en-AU" dirty="0"/>
            <a:t>Level 0:</a:t>
          </a:r>
          <a:br>
            <a:rPr lang="en-AU" dirty="0"/>
          </a:br>
          <a:r>
            <a:rPr lang="en-AU" dirty="0"/>
            <a:t>Simple design</a:t>
          </a:r>
          <a:endParaRPr lang="en-GB" dirty="0"/>
        </a:p>
      </dgm:t>
    </dgm:pt>
    <dgm:pt modelId="{62C0250C-2AFA-BF47-9E61-146CD88C445D}" type="parTrans" cxnId="{EA3BB1DD-4434-D34A-985E-7F4204B7E726}">
      <dgm:prSet/>
      <dgm:spPr/>
      <dgm:t>
        <a:bodyPr/>
        <a:lstStyle/>
        <a:p>
          <a:endParaRPr lang="en-GB"/>
        </a:p>
      </dgm:t>
    </dgm:pt>
    <dgm:pt modelId="{550C71D2-4CC0-B345-9F2A-8CCA37B95D31}" type="sibTrans" cxnId="{EA3BB1DD-4434-D34A-985E-7F4204B7E726}">
      <dgm:prSet/>
      <dgm:spPr/>
      <dgm:t>
        <a:bodyPr/>
        <a:lstStyle/>
        <a:p>
          <a:endParaRPr lang="en-GB"/>
        </a:p>
      </dgm:t>
    </dgm:pt>
    <dgm:pt modelId="{78100393-A0DC-D143-A655-4787C8D97980}">
      <dgm:prSet phldrT="[Text]"/>
      <dgm:spPr/>
      <dgm:t>
        <a:bodyPr/>
        <a:lstStyle/>
        <a:p>
          <a:r>
            <a:rPr lang="en-AU" dirty="0"/>
            <a:t>Level 1: Accessibility</a:t>
          </a:r>
          <a:endParaRPr lang="en-GB" dirty="0"/>
        </a:p>
      </dgm:t>
    </dgm:pt>
    <dgm:pt modelId="{3ACD69A5-41C5-6444-BE28-B7BBB6D84986}" type="parTrans" cxnId="{F0BF8017-3DA3-C94D-863C-58D2D6B821CB}">
      <dgm:prSet/>
      <dgm:spPr/>
      <dgm:t>
        <a:bodyPr/>
        <a:lstStyle/>
        <a:p>
          <a:endParaRPr lang="en-GB"/>
        </a:p>
      </dgm:t>
    </dgm:pt>
    <dgm:pt modelId="{30480A66-DD95-1C41-BD25-C4ADCEAFF736}" type="sibTrans" cxnId="{F0BF8017-3DA3-C94D-863C-58D2D6B821CB}">
      <dgm:prSet/>
      <dgm:spPr/>
      <dgm:t>
        <a:bodyPr/>
        <a:lstStyle/>
        <a:p>
          <a:endParaRPr lang="en-GB"/>
        </a:p>
      </dgm:t>
    </dgm:pt>
    <dgm:pt modelId="{DAEE904B-2933-9F4A-A9A1-5C32A9E0BB2E}">
      <dgm:prSet phldrT="[Text]"/>
      <dgm:spPr/>
      <dgm:t>
        <a:bodyPr/>
        <a:lstStyle/>
        <a:p>
          <a:r>
            <a:rPr lang="en-AU" dirty="0"/>
            <a:t>Level 2: Usability</a:t>
          </a:r>
          <a:endParaRPr lang="en-GB" dirty="0"/>
        </a:p>
      </dgm:t>
    </dgm:pt>
    <dgm:pt modelId="{35AD99D7-9285-0340-ABFA-0B2A597D416E}" type="parTrans" cxnId="{17D53FF1-D112-4843-B459-04DE368CE477}">
      <dgm:prSet/>
      <dgm:spPr/>
      <dgm:t>
        <a:bodyPr/>
        <a:lstStyle/>
        <a:p>
          <a:endParaRPr lang="en-GB"/>
        </a:p>
      </dgm:t>
    </dgm:pt>
    <dgm:pt modelId="{5778108F-DD17-484C-8C89-CB6E04637F89}" type="sibTrans" cxnId="{17D53FF1-D112-4843-B459-04DE368CE477}">
      <dgm:prSet/>
      <dgm:spPr/>
      <dgm:t>
        <a:bodyPr/>
        <a:lstStyle/>
        <a:p>
          <a:endParaRPr lang="en-GB"/>
        </a:p>
      </dgm:t>
    </dgm:pt>
    <dgm:pt modelId="{C0E21342-BCD7-484B-940D-C8CDDECB9084}">
      <dgm:prSet phldrT="[Text]"/>
      <dgm:spPr/>
      <dgm:t>
        <a:bodyPr/>
        <a:lstStyle/>
        <a:p>
          <a:r>
            <a:rPr lang="en-AU" dirty="0"/>
            <a:t>Level 3: </a:t>
          </a:r>
          <a:br>
            <a:rPr lang="en-AU" dirty="0"/>
          </a:br>
          <a:r>
            <a:rPr lang="en-AU" dirty="0"/>
            <a:t>UDL enhanced</a:t>
          </a:r>
          <a:endParaRPr lang="en-GB" dirty="0"/>
        </a:p>
      </dgm:t>
    </dgm:pt>
    <dgm:pt modelId="{CF0F6A1C-7505-8E48-878C-E7A64CB02A74}" type="parTrans" cxnId="{72614077-71B9-5443-B471-CD8A307ACCCF}">
      <dgm:prSet/>
      <dgm:spPr/>
      <dgm:t>
        <a:bodyPr/>
        <a:lstStyle/>
        <a:p>
          <a:endParaRPr lang="en-GB"/>
        </a:p>
      </dgm:t>
    </dgm:pt>
    <dgm:pt modelId="{51215978-62FA-9249-92E6-DE0C72AABF8F}" type="sibTrans" cxnId="{72614077-71B9-5443-B471-CD8A307ACCCF}">
      <dgm:prSet/>
      <dgm:spPr/>
      <dgm:t>
        <a:bodyPr/>
        <a:lstStyle/>
        <a:p>
          <a:endParaRPr lang="en-GB"/>
        </a:p>
      </dgm:t>
    </dgm:pt>
    <dgm:pt modelId="{7828A074-D9E5-A24C-A5F4-B51CC9BCC297}" type="pres">
      <dgm:prSet presAssocID="{9F1C765C-AC6C-DE46-B425-001A29506C6C}" presName="rootnode" presStyleCnt="0">
        <dgm:presLayoutVars>
          <dgm:chMax/>
          <dgm:chPref/>
          <dgm:dir/>
          <dgm:animLvl val="lvl"/>
        </dgm:presLayoutVars>
      </dgm:prSet>
      <dgm:spPr/>
    </dgm:pt>
    <dgm:pt modelId="{A2AD03EC-B947-274F-A69B-72A7FFCA8AA6}" type="pres">
      <dgm:prSet presAssocID="{A2E3881C-91A9-1249-991C-9BF5568ABF51}" presName="composite" presStyleCnt="0"/>
      <dgm:spPr/>
    </dgm:pt>
    <dgm:pt modelId="{AA5AA08E-6760-4449-BA62-CEDF0EE2C420}" type="pres">
      <dgm:prSet presAssocID="{A2E3881C-91A9-1249-991C-9BF5568ABF51}" presName="LShape" presStyleLbl="alignNode1" presStyleIdx="0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C3C8713D-8309-D04C-940B-529B3A732E37}" type="pres">
      <dgm:prSet presAssocID="{A2E3881C-91A9-1249-991C-9BF5568ABF51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55E6723-2746-0849-87E6-68D60C699E93}" type="pres">
      <dgm:prSet presAssocID="{A2E3881C-91A9-1249-991C-9BF5568ABF51}" presName="Triangle" presStyleLbl="alignNode1" presStyleIdx="1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951F97B-6DEF-DA41-AB49-4E3543B01429}" type="pres">
      <dgm:prSet presAssocID="{550C71D2-4CC0-B345-9F2A-8CCA37B95D31}" presName="sibTrans" presStyleCnt="0"/>
      <dgm:spPr/>
    </dgm:pt>
    <dgm:pt modelId="{223EF1F3-B171-5645-8751-B33A762A73A6}" type="pres">
      <dgm:prSet presAssocID="{550C71D2-4CC0-B345-9F2A-8CCA37B95D31}" presName="space" presStyleCnt="0"/>
      <dgm:spPr/>
    </dgm:pt>
    <dgm:pt modelId="{133C540A-3DFD-1B46-A9E8-20C56FF30F3F}" type="pres">
      <dgm:prSet presAssocID="{78100393-A0DC-D143-A655-4787C8D97980}" presName="composite" presStyleCnt="0"/>
      <dgm:spPr/>
    </dgm:pt>
    <dgm:pt modelId="{3F05ACC3-3A70-5545-A007-1345815941EB}" type="pres">
      <dgm:prSet presAssocID="{78100393-A0DC-D143-A655-4787C8D97980}" presName="LShape" presStyleLbl="alignNode1" presStyleIdx="2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7899011-105D-564B-ACAB-584050169F1B}" type="pres">
      <dgm:prSet presAssocID="{78100393-A0DC-D143-A655-4787C8D9798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B925BBD8-0FE7-4741-9747-AB59EE126C53}" type="pres">
      <dgm:prSet presAssocID="{78100393-A0DC-D143-A655-4787C8D97980}" presName="Triangle" presStyleLbl="alignNode1" presStyleIdx="3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7A8BA87-1E37-F94C-A24D-11F1ECA8449D}" type="pres">
      <dgm:prSet presAssocID="{30480A66-DD95-1C41-BD25-C4ADCEAFF736}" presName="sibTrans" presStyleCnt="0"/>
      <dgm:spPr/>
    </dgm:pt>
    <dgm:pt modelId="{4F68D1B5-BDC8-7846-B386-23F7E68BA238}" type="pres">
      <dgm:prSet presAssocID="{30480A66-DD95-1C41-BD25-C4ADCEAFF736}" presName="space" presStyleCnt="0"/>
      <dgm:spPr/>
    </dgm:pt>
    <dgm:pt modelId="{361F76BF-6B97-5349-BCBF-E0D1919BD800}" type="pres">
      <dgm:prSet presAssocID="{DAEE904B-2933-9F4A-A9A1-5C32A9E0BB2E}" presName="composite" presStyleCnt="0"/>
      <dgm:spPr/>
    </dgm:pt>
    <dgm:pt modelId="{E4A57BAB-636F-7745-B75F-EC23C8444283}" type="pres">
      <dgm:prSet presAssocID="{DAEE904B-2933-9F4A-A9A1-5C32A9E0BB2E}" presName="LShape" presStyleLbl="alignNode1" presStyleIdx="4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722AC3F-FFDF-5B47-9769-E79D6DC640E5}" type="pres">
      <dgm:prSet presAssocID="{DAEE904B-2933-9F4A-A9A1-5C32A9E0BB2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591C0F9-7D73-1840-AEEE-64E5FEC8F0B5}" type="pres">
      <dgm:prSet presAssocID="{DAEE904B-2933-9F4A-A9A1-5C32A9E0BB2E}" presName="Triangle" presStyleLbl="alignNode1" presStyleIdx="5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018100A-B18B-DC4B-A081-9AEE3C52EB72}" type="pres">
      <dgm:prSet presAssocID="{5778108F-DD17-484C-8C89-CB6E04637F89}" presName="sibTrans" presStyleCnt="0"/>
      <dgm:spPr/>
    </dgm:pt>
    <dgm:pt modelId="{2F2DD942-4FA6-B845-B691-97C5B32513E0}" type="pres">
      <dgm:prSet presAssocID="{5778108F-DD17-484C-8C89-CB6E04637F89}" presName="space" presStyleCnt="0"/>
      <dgm:spPr/>
    </dgm:pt>
    <dgm:pt modelId="{FC79B45F-BE1D-8F4D-9BBE-0F03A2C47573}" type="pres">
      <dgm:prSet presAssocID="{C0E21342-BCD7-484B-940D-C8CDDECB9084}" presName="composite" presStyleCnt="0"/>
      <dgm:spPr/>
    </dgm:pt>
    <dgm:pt modelId="{48CFE42B-B5D9-BB4C-AB2D-AB3222D43FB0}" type="pres">
      <dgm:prSet presAssocID="{C0E21342-BCD7-484B-940D-C8CDDECB9084}" presName="LShape" presStyleLbl="alignNode1" presStyleIdx="6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7EF3DAD-EF06-474E-80F0-EC657F750509}" type="pres">
      <dgm:prSet presAssocID="{C0E21342-BCD7-484B-940D-C8CDDECB908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0BF8017-3DA3-C94D-863C-58D2D6B821CB}" srcId="{9F1C765C-AC6C-DE46-B425-001A29506C6C}" destId="{78100393-A0DC-D143-A655-4787C8D97980}" srcOrd="1" destOrd="0" parTransId="{3ACD69A5-41C5-6444-BE28-B7BBB6D84986}" sibTransId="{30480A66-DD95-1C41-BD25-C4ADCEAFF736}"/>
    <dgm:cxn modelId="{D2077B29-D0DD-6541-9136-1A338EC864EE}" type="presOf" srcId="{9F1C765C-AC6C-DE46-B425-001A29506C6C}" destId="{7828A074-D9E5-A24C-A5F4-B51CC9BCC297}" srcOrd="0" destOrd="0" presId="urn:microsoft.com/office/officeart/2009/3/layout/StepUpProcess"/>
    <dgm:cxn modelId="{AF17075E-04AF-6B4B-84F7-7F478FA4EDC9}" type="presOf" srcId="{DAEE904B-2933-9F4A-A9A1-5C32A9E0BB2E}" destId="{9722AC3F-FFDF-5B47-9769-E79D6DC640E5}" srcOrd="0" destOrd="0" presId="urn:microsoft.com/office/officeart/2009/3/layout/StepUpProcess"/>
    <dgm:cxn modelId="{E8A41253-29AF-E64D-B8EE-90B29151B40F}" type="presOf" srcId="{78100393-A0DC-D143-A655-4787C8D97980}" destId="{97899011-105D-564B-ACAB-584050169F1B}" srcOrd="0" destOrd="0" presId="urn:microsoft.com/office/officeart/2009/3/layout/StepUpProcess"/>
    <dgm:cxn modelId="{72614077-71B9-5443-B471-CD8A307ACCCF}" srcId="{9F1C765C-AC6C-DE46-B425-001A29506C6C}" destId="{C0E21342-BCD7-484B-940D-C8CDDECB9084}" srcOrd="3" destOrd="0" parTransId="{CF0F6A1C-7505-8E48-878C-E7A64CB02A74}" sibTransId="{51215978-62FA-9249-92E6-DE0C72AABF8F}"/>
    <dgm:cxn modelId="{1EE23B88-8410-A341-B8A7-B44022F4CC76}" type="presOf" srcId="{A2E3881C-91A9-1249-991C-9BF5568ABF51}" destId="{C3C8713D-8309-D04C-940B-529B3A732E37}" srcOrd="0" destOrd="0" presId="urn:microsoft.com/office/officeart/2009/3/layout/StepUpProcess"/>
    <dgm:cxn modelId="{A8E890BB-603A-134F-899F-30A5CC0E1F4A}" type="presOf" srcId="{C0E21342-BCD7-484B-940D-C8CDDECB9084}" destId="{57EF3DAD-EF06-474E-80F0-EC657F750509}" srcOrd="0" destOrd="0" presId="urn:microsoft.com/office/officeart/2009/3/layout/StepUpProcess"/>
    <dgm:cxn modelId="{EA3BB1DD-4434-D34A-985E-7F4204B7E726}" srcId="{9F1C765C-AC6C-DE46-B425-001A29506C6C}" destId="{A2E3881C-91A9-1249-991C-9BF5568ABF51}" srcOrd="0" destOrd="0" parTransId="{62C0250C-2AFA-BF47-9E61-146CD88C445D}" sibTransId="{550C71D2-4CC0-B345-9F2A-8CCA37B95D31}"/>
    <dgm:cxn modelId="{17D53FF1-D112-4843-B459-04DE368CE477}" srcId="{9F1C765C-AC6C-DE46-B425-001A29506C6C}" destId="{DAEE904B-2933-9F4A-A9A1-5C32A9E0BB2E}" srcOrd="2" destOrd="0" parTransId="{35AD99D7-9285-0340-ABFA-0B2A597D416E}" sibTransId="{5778108F-DD17-484C-8C89-CB6E04637F89}"/>
    <dgm:cxn modelId="{8C022C75-16D7-024B-9B87-A8999120051F}" type="presParOf" srcId="{7828A074-D9E5-A24C-A5F4-B51CC9BCC297}" destId="{A2AD03EC-B947-274F-A69B-72A7FFCA8AA6}" srcOrd="0" destOrd="0" presId="urn:microsoft.com/office/officeart/2009/3/layout/StepUpProcess"/>
    <dgm:cxn modelId="{828E74EE-1846-C549-8C3F-2A7EF7F9880E}" type="presParOf" srcId="{A2AD03EC-B947-274F-A69B-72A7FFCA8AA6}" destId="{AA5AA08E-6760-4449-BA62-CEDF0EE2C420}" srcOrd="0" destOrd="0" presId="urn:microsoft.com/office/officeart/2009/3/layout/StepUpProcess"/>
    <dgm:cxn modelId="{F2D8B022-458E-7B49-8C6C-8B898257D8AF}" type="presParOf" srcId="{A2AD03EC-B947-274F-A69B-72A7FFCA8AA6}" destId="{C3C8713D-8309-D04C-940B-529B3A732E37}" srcOrd="1" destOrd="0" presId="urn:microsoft.com/office/officeart/2009/3/layout/StepUpProcess"/>
    <dgm:cxn modelId="{30A68472-A47B-6844-B5C0-E5CB837CC3A4}" type="presParOf" srcId="{A2AD03EC-B947-274F-A69B-72A7FFCA8AA6}" destId="{055E6723-2746-0849-87E6-68D60C699E93}" srcOrd="2" destOrd="0" presId="urn:microsoft.com/office/officeart/2009/3/layout/StepUpProcess"/>
    <dgm:cxn modelId="{E3DA67EC-F644-2447-AE6B-AA2B398FD151}" type="presParOf" srcId="{7828A074-D9E5-A24C-A5F4-B51CC9BCC297}" destId="{E951F97B-6DEF-DA41-AB49-4E3543B01429}" srcOrd="1" destOrd="0" presId="urn:microsoft.com/office/officeart/2009/3/layout/StepUpProcess"/>
    <dgm:cxn modelId="{747B5843-3870-0140-B5A7-4292D7DFF353}" type="presParOf" srcId="{E951F97B-6DEF-DA41-AB49-4E3543B01429}" destId="{223EF1F3-B171-5645-8751-B33A762A73A6}" srcOrd="0" destOrd="0" presId="urn:microsoft.com/office/officeart/2009/3/layout/StepUpProcess"/>
    <dgm:cxn modelId="{3C99417C-789F-C743-8ED9-A337431BC5D7}" type="presParOf" srcId="{7828A074-D9E5-A24C-A5F4-B51CC9BCC297}" destId="{133C540A-3DFD-1B46-A9E8-20C56FF30F3F}" srcOrd="2" destOrd="0" presId="urn:microsoft.com/office/officeart/2009/3/layout/StepUpProcess"/>
    <dgm:cxn modelId="{A72C7FBA-0A76-5041-877F-FD46D508AE7B}" type="presParOf" srcId="{133C540A-3DFD-1B46-A9E8-20C56FF30F3F}" destId="{3F05ACC3-3A70-5545-A007-1345815941EB}" srcOrd="0" destOrd="0" presId="urn:microsoft.com/office/officeart/2009/3/layout/StepUpProcess"/>
    <dgm:cxn modelId="{57ACE7E8-28B0-3B43-B86E-1920F0640D2F}" type="presParOf" srcId="{133C540A-3DFD-1B46-A9E8-20C56FF30F3F}" destId="{97899011-105D-564B-ACAB-584050169F1B}" srcOrd="1" destOrd="0" presId="urn:microsoft.com/office/officeart/2009/3/layout/StepUpProcess"/>
    <dgm:cxn modelId="{8CC11E72-D535-A24D-BF79-76B0C7C1B15F}" type="presParOf" srcId="{133C540A-3DFD-1B46-A9E8-20C56FF30F3F}" destId="{B925BBD8-0FE7-4741-9747-AB59EE126C53}" srcOrd="2" destOrd="0" presId="urn:microsoft.com/office/officeart/2009/3/layout/StepUpProcess"/>
    <dgm:cxn modelId="{D05B27F3-5F19-4247-A99B-EFC842BD43D9}" type="presParOf" srcId="{7828A074-D9E5-A24C-A5F4-B51CC9BCC297}" destId="{E7A8BA87-1E37-F94C-A24D-11F1ECA8449D}" srcOrd="3" destOrd="0" presId="urn:microsoft.com/office/officeart/2009/3/layout/StepUpProcess"/>
    <dgm:cxn modelId="{FAE97D5C-D8C4-EC4A-B372-AC3987D69304}" type="presParOf" srcId="{E7A8BA87-1E37-F94C-A24D-11F1ECA8449D}" destId="{4F68D1B5-BDC8-7846-B386-23F7E68BA238}" srcOrd="0" destOrd="0" presId="urn:microsoft.com/office/officeart/2009/3/layout/StepUpProcess"/>
    <dgm:cxn modelId="{617B50FD-9CBB-BA42-9F9B-8B0952C3646E}" type="presParOf" srcId="{7828A074-D9E5-A24C-A5F4-B51CC9BCC297}" destId="{361F76BF-6B97-5349-BCBF-E0D1919BD800}" srcOrd="4" destOrd="0" presId="urn:microsoft.com/office/officeart/2009/3/layout/StepUpProcess"/>
    <dgm:cxn modelId="{210365C8-209F-6246-BA26-34C8AA99EC41}" type="presParOf" srcId="{361F76BF-6B97-5349-BCBF-E0D1919BD800}" destId="{E4A57BAB-636F-7745-B75F-EC23C8444283}" srcOrd="0" destOrd="0" presId="urn:microsoft.com/office/officeart/2009/3/layout/StepUpProcess"/>
    <dgm:cxn modelId="{D298D7C6-0C98-9C45-BD3C-DC7F4C46A0D0}" type="presParOf" srcId="{361F76BF-6B97-5349-BCBF-E0D1919BD800}" destId="{9722AC3F-FFDF-5B47-9769-E79D6DC640E5}" srcOrd="1" destOrd="0" presId="urn:microsoft.com/office/officeart/2009/3/layout/StepUpProcess"/>
    <dgm:cxn modelId="{74AF506A-37A2-D243-8FAA-F08AFA21F029}" type="presParOf" srcId="{361F76BF-6B97-5349-BCBF-E0D1919BD800}" destId="{E591C0F9-7D73-1840-AEEE-64E5FEC8F0B5}" srcOrd="2" destOrd="0" presId="urn:microsoft.com/office/officeart/2009/3/layout/StepUpProcess"/>
    <dgm:cxn modelId="{EBC61903-87CE-2B48-AB5C-4F24EE1AB2AD}" type="presParOf" srcId="{7828A074-D9E5-A24C-A5F4-B51CC9BCC297}" destId="{5018100A-B18B-DC4B-A081-9AEE3C52EB72}" srcOrd="5" destOrd="0" presId="urn:microsoft.com/office/officeart/2009/3/layout/StepUpProcess"/>
    <dgm:cxn modelId="{8FDD1537-D918-104C-BC10-69C6CFB2AD19}" type="presParOf" srcId="{5018100A-B18B-DC4B-A081-9AEE3C52EB72}" destId="{2F2DD942-4FA6-B845-B691-97C5B32513E0}" srcOrd="0" destOrd="0" presId="urn:microsoft.com/office/officeart/2009/3/layout/StepUpProcess"/>
    <dgm:cxn modelId="{146D3C23-7BD0-A840-89CF-6A700E4B2835}" type="presParOf" srcId="{7828A074-D9E5-A24C-A5F4-B51CC9BCC297}" destId="{FC79B45F-BE1D-8F4D-9BBE-0F03A2C47573}" srcOrd="6" destOrd="0" presId="urn:microsoft.com/office/officeart/2009/3/layout/StepUpProcess"/>
    <dgm:cxn modelId="{5A450EC8-B4D2-D043-8C29-5748508F0359}" type="presParOf" srcId="{FC79B45F-BE1D-8F4D-9BBE-0F03A2C47573}" destId="{48CFE42B-B5D9-BB4C-AB2D-AB3222D43FB0}" srcOrd="0" destOrd="0" presId="urn:microsoft.com/office/officeart/2009/3/layout/StepUpProcess"/>
    <dgm:cxn modelId="{36C6DCDA-9272-574B-A848-35C66672CC6A}" type="presParOf" srcId="{FC79B45F-BE1D-8F4D-9BBE-0F03A2C47573}" destId="{57EF3DAD-EF06-474E-80F0-EC657F75050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2C85F-33F7-43B6-AC39-DE1DBF712B3F}">
      <dsp:nvSpPr>
        <dsp:cNvPr id="0" name=""/>
        <dsp:cNvSpPr/>
      </dsp:nvSpPr>
      <dsp:spPr>
        <a:xfrm>
          <a:off x="2044800" y="375669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B5A13-6DD1-4BC7-ACC8-CAF59EC72721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4DFE2-535A-4637-A07F-EEA84B94A057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2200" kern="1200" baseline="0" dirty="0"/>
            <a:t>Partnership between TAFE SA and TAFE NSW</a:t>
          </a:r>
          <a:endParaRPr lang="en-US" sz="2200" kern="1200" dirty="0"/>
        </a:p>
      </dsp:txBody>
      <dsp:txXfrm>
        <a:off x="1342800" y="3255669"/>
        <a:ext cx="3600000" cy="720000"/>
      </dsp:txXfrm>
    </dsp:sp>
    <dsp:sp modelId="{4B27A35B-5E40-4BAD-BEF9-8F3A6CC05401}">
      <dsp:nvSpPr>
        <dsp:cNvPr id="0" name=""/>
        <dsp:cNvSpPr/>
      </dsp:nvSpPr>
      <dsp:spPr>
        <a:xfrm>
          <a:off x="6274800" y="375669"/>
          <a:ext cx="2196000" cy="2196000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1B48D-E81D-4908-BE95-27EC72F2BC26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64390-DE93-4E76-825E-2BE9030418FF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2200" kern="1200" baseline="0" dirty="0"/>
            <a:t>UDL in Tertiary Education Community of Practice</a:t>
          </a:r>
          <a:endParaRPr lang="en-US" sz="2200" kern="1200" dirty="0"/>
        </a:p>
      </dsp:txBody>
      <dsp:txXfrm>
        <a:off x="5572800" y="3255669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AA08E-6760-4449-BA62-CEDF0EE2C420}">
      <dsp:nvSpPr>
        <dsp:cNvPr id="0" name=""/>
        <dsp:cNvSpPr/>
      </dsp:nvSpPr>
      <dsp:spPr>
        <a:xfrm rot="5400000">
          <a:off x="243439" y="1791218"/>
          <a:ext cx="732162" cy="121830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8713D-8309-D04C-940B-529B3A732E37}">
      <dsp:nvSpPr>
        <dsp:cNvPr id="0" name=""/>
        <dsp:cNvSpPr/>
      </dsp:nvSpPr>
      <dsp:spPr>
        <a:xfrm>
          <a:off x="121222" y="2155228"/>
          <a:ext cx="1099889" cy="96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Level 0:</a:t>
          </a:r>
          <a:br>
            <a:rPr lang="en-AU" sz="1400" kern="1200" dirty="0"/>
          </a:br>
          <a:r>
            <a:rPr lang="en-AU" sz="1400" kern="1200" dirty="0"/>
            <a:t>Simple design</a:t>
          </a:r>
          <a:endParaRPr lang="en-GB" sz="1400" kern="1200" dirty="0"/>
        </a:p>
      </dsp:txBody>
      <dsp:txXfrm>
        <a:off x="121222" y="2155228"/>
        <a:ext cx="1099889" cy="964117"/>
      </dsp:txXfrm>
    </dsp:sp>
    <dsp:sp modelId="{055E6723-2746-0849-87E6-68D60C699E93}">
      <dsp:nvSpPr>
        <dsp:cNvPr id="0" name=""/>
        <dsp:cNvSpPr/>
      </dsp:nvSpPr>
      <dsp:spPr>
        <a:xfrm>
          <a:off x="1013586" y="1701525"/>
          <a:ext cx="207526" cy="2075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5ACC3-3A70-5545-A007-1345815941EB}">
      <dsp:nvSpPr>
        <dsp:cNvPr id="0" name=""/>
        <dsp:cNvSpPr/>
      </dsp:nvSpPr>
      <dsp:spPr>
        <a:xfrm rot="5400000">
          <a:off x="1589918" y="1458030"/>
          <a:ext cx="732162" cy="121830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99011-105D-564B-ACAB-584050169F1B}">
      <dsp:nvSpPr>
        <dsp:cNvPr id="0" name=""/>
        <dsp:cNvSpPr/>
      </dsp:nvSpPr>
      <dsp:spPr>
        <a:xfrm>
          <a:off x="1467702" y="1822040"/>
          <a:ext cx="1099889" cy="96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Level 1: Accessibility</a:t>
          </a:r>
          <a:endParaRPr lang="en-GB" sz="1400" kern="1200" dirty="0"/>
        </a:p>
      </dsp:txBody>
      <dsp:txXfrm>
        <a:off x="1467702" y="1822040"/>
        <a:ext cx="1099889" cy="964117"/>
      </dsp:txXfrm>
    </dsp:sp>
    <dsp:sp modelId="{B925BBD8-0FE7-4741-9747-AB59EE126C53}">
      <dsp:nvSpPr>
        <dsp:cNvPr id="0" name=""/>
        <dsp:cNvSpPr/>
      </dsp:nvSpPr>
      <dsp:spPr>
        <a:xfrm>
          <a:off x="2360065" y="1368338"/>
          <a:ext cx="207526" cy="2075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57BAB-636F-7745-B75F-EC23C8444283}">
      <dsp:nvSpPr>
        <dsp:cNvPr id="0" name=""/>
        <dsp:cNvSpPr/>
      </dsp:nvSpPr>
      <dsp:spPr>
        <a:xfrm rot="5400000">
          <a:off x="2936398" y="1124843"/>
          <a:ext cx="732162" cy="121830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2AC3F-FFDF-5B47-9769-E79D6DC640E5}">
      <dsp:nvSpPr>
        <dsp:cNvPr id="0" name=""/>
        <dsp:cNvSpPr/>
      </dsp:nvSpPr>
      <dsp:spPr>
        <a:xfrm>
          <a:off x="2814182" y="1488852"/>
          <a:ext cx="1099889" cy="96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Level 2: Usability</a:t>
          </a:r>
          <a:endParaRPr lang="en-GB" sz="1400" kern="1200" dirty="0"/>
        </a:p>
      </dsp:txBody>
      <dsp:txXfrm>
        <a:off x="2814182" y="1488852"/>
        <a:ext cx="1099889" cy="964117"/>
      </dsp:txXfrm>
    </dsp:sp>
    <dsp:sp modelId="{E591C0F9-7D73-1840-AEEE-64E5FEC8F0B5}">
      <dsp:nvSpPr>
        <dsp:cNvPr id="0" name=""/>
        <dsp:cNvSpPr/>
      </dsp:nvSpPr>
      <dsp:spPr>
        <a:xfrm>
          <a:off x="3706545" y="1035150"/>
          <a:ext cx="207526" cy="2075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FE42B-B5D9-BB4C-AB2D-AB3222D43FB0}">
      <dsp:nvSpPr>
        <dsp:cNvPr id="0" name=""/>
        <dsp:cNvSpPr/>
      </dsp:nvSpPr>
      <dsp:spPr>
        <a:xfrm rot="5400000">
          <a:off x="4282878" y="791655"/>
          <a:ext cx="732162" cy="121830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F3DAD-EF06-474E-80F0-EC657F750509}">
      <dsp:nvSpPr>
        <dsp:cNvPr id="0" name=""/>
        <dsp:cNvSpPr/>
      </dsp:nvSpPr>
      <dsp:spPr>
        <a:xfrm>
          <a:off x="4160662" y="1155665"/>
          <a:ext cx="1099889" cy="96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Level 3: </a:t>
          </a:r>
          <a:br>
            <a:rPr lang="en-AU" sz="1400" kern="1200" dirty="0"/>
          </a:br>
          <a:r>
            <a:rPr lang="en-AU" sz="1400" kern="1200" dirty="0"/>
            <a:t>UDL enhanced</a:t>
          </a:r>
          <a:endParaRPr lang="en-GB" sz="1400" kern="1200" dirty="0"/>
        </a:p>
      </dsp:txBody>
      <dsp:txXfrm>
        <a:off x="4160662" y="1155665"/>
        <a:ext cx="1099889" cy="964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09A34-135B-5243-A718-8196D48243D7}" type="datetimeFigureOut">
              <a:rPr lang="en-AU" smtClean="0"/>
              <a:t>4/06/2024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7F0CB-E5DA-4142-8C5F-C7AC8C4F2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693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7F0CB-E5DA-4142-8C5F-C7AC8C4F2F5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969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7F0CB-E5DA-4142-8C5F-C7AC8C4F2F5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244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7F0CB-E5DA-4142-8C5F-C7AC8C4F2F5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7F0CB-E5DA-4142-8C5F-C7AC8C4F2F5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766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7F0CB-E5DA-4142-8C5F-C7AC8C4F2F5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7340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7F0CB-E5DA-4142-8C5F-C7AC8C4F2F5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872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7F0CB-E5DA-4142-8C5F-C7AC8C4F2F5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9282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7F0CB-E5DA-4142-8C5F-C7AC8C4F2F5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976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7F0CB-E5DA-4142-8C5F-C7AC8C4F2F5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946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4542-A528-2FBE-FBF5-E82492205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8B55F-F83E-ED75-94D2-F2577F23F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69CA5-4866-5FD3-5FA6-F250F660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55B7-670F-634A-B495-7C6CDD03907C}" type="datetimeFigureOut">
              <a:rPr lang="en-AU" smtClean="0"/>
              <a:t>4/06/2024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8FEA4-DC67-FFAF-9323-42999635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9275C-7D6B-C930-C0CC-BF542552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26BA-F77D-CF4D-B063-D01B87ABA0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552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0DFD-6322-048E-F384-18C54EE5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6F8EE-C662-6BE3-EF14-0C95EF755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18238-EA4A-FEB3-1675-7BE41F5B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55B7-670F-634A-B495-7C6CDD03907C}" type="datetimeFigureOut">
              <a:rPr lang="en-AU" smtClean="0"/>
              <a:t>4/06/2024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6D986-73FA-3E5E-564B-084BFB6F8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835E2-D2C7-5837-4626-C93367CD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26BA-F77D-CF4D-B063-D01B87ABA0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944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8A8E4-EDF7-263A-D6FD-CCF7D2639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123B0-8025-67D3-C0D0-32FBC8B4F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854C5-369E-B189-4591-77110C04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55B7-670F-634A-B495-7C6CDD03907C}" type="datetimeFigureOut">
              <a:rPr lang="en-AU" smtClean="0"/>
              <a:t>4/06/2024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BC739-6886-E7A7-51A7-663849E0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4A3D0-6D06-A6CC-0B56-5DFAD328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26BA-F77D-CF4D-B063-D01B87ABA0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30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40B4-3C25-DB2A-FE2F-14F9B09B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F587E-2223-A226-122F-0C42B5987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32FE3-0C36-ED9F-E7BE-89A4ADB0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55B7-670F-634A-B495-7C6CDD03907C}" type="datetimeFigureOut">
              <a:rPr lang="en-AU" smtClean="0"/>
              <a:t>4/06/2024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9FBC6-C9A7-306C-8D58-7F445D9B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EC98F-F153-03D7-EC56-7F19BF34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26BA-F77D-CF4D-B063-D01B87ABA0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001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06A9F-D606-B09B-7CE3-4DB093D3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6B814-FB14-F185-33AF-C383D323B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5FD4B-1ADE-E569-14AF-BD7D1F4B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55B7-670F-634A-B495-7C6CDD03907C}" type="datetimeFigureOut">
              <a:rPr lang="en-AU" smtClean="0"/>
              <a:t>4/06/2024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07853-8D7F-5CDC-1AED-C4E109FC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0BFF9-CE30-B506-0927-A4B852CB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26BA-F77D-CF4D-B063-D01B87ABA0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159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653F-CE8B-C881-1112-2C78D457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448A7-C8F7-1FE8-7D9D-FF0F18CA5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0506F-CADA-7D4C-EF7F-4BD280D7D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5709B-89B3-BDA9-1578-E029A928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55B7-670F-634A-B495-7C6CDD03907C}" type="datetimeFigureOut">
              <a:rPr lang="en-AU" smtClean="0"/>
              <a:t>4/06/2024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26D9A-2C9D-200A-DD24-9D7281AE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BB559-8CEE-C08A-CC68-B504F223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26BA-F77D-CF4D-B063-D01B87ABA0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46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DF54-7C95-2A05-2ECB-76E008EF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24E57-9BB5-1187-3F48-C9584442D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21AA5-6452-0E7E-07A7-9755B2B08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659F7-3BF3-1337-BDEF-6EA55DFB4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94FBB5-8122-9C95-604A-D839E0399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6F0D9C-DD88-F4BE-9611-178D8D9A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55B7-670F-634A-B495-7C6CDD03907C}" type="datetimeFigureOut">
              <a:rPr lang="en-AU" smtClean="0"/>
              <a:t>4/06/2024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2BF9A-D559-B046-01CA-BC59F2BE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41A3F7-BD29-589B-0EE6-325695B9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26BA-F77D-CF4D-B063-D01B87ABA0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88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96E-1DB0-96FC-C414-98AAF32B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8EFD0-BA93-206E-B191-233C84A2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55B7-670F-634A-B495-7C6CDD03907C}" type="datetimeFigureOut">
              <a:rPr lang="en-AU" smtClean="0"/>
              <a:t>4/06/2024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13E72-51C9-FD59-8AD3-48DEFF70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746DE-3D10-530C-8AC4-4BD19D25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26BA-F77D-CF4D-B063-D01B87ABA0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61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071B88-CDB8-263D-39D9-777CA9A7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55B7-670F-634A-B495-7C6CDD03907C}" type="datetimeFigureOut">
              <a:rPr lang="en-AU" smtClean="0"/>
              <a:t>4/06/2024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63EA4-CC94-9486-04A2-4C89E9CC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2C834-6BB5-28C6-8870-B9D081EA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26BA-F77D-CF4D-B063-D01B87ABA0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02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C167B-F4CC-7C53-7393-76A5685E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03E1-5028-7A75-028F-FC76BE2CF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D297C-8510-28C1-0EF3-23C0C3812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7B513-D41D-4E36-14EA-67BD545F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55B7-670F-634A-B495-7C6CDD03907C}" type="datetimeFigureOut">
              <a:rPr lang="en-AU" smtClean="0"/>
              <a:t>4/06/2024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F1CB1-B6E2-DC27-0E48-FFE819F9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3BBB2-F003-EC19-86B5-1D2E11F6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26BA-F77D-CF4D-B063-D01B87ABA0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95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D2C1-B6BF-C850-1067-145DF11C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8D2B65-3EA9-7621-5AC1-7691D705A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881F2-59B7-9501-B362-6396DB1B8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B1C2D-3CE5-4B86-0C65-F716E40F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55B7-670F-634A-B495-7C6CDD03907C}" type="datetimeFigureOut">
              <a:rPr lang="en-AU" smtClean="0"/>
              <a:t>4/06/2024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A1024-0C57-97D1-8C5D-38A18B969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37205-928A-AAC4-4FA6-45E65554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26BA-F77D-CF4D-B063-D01B87ABA0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EDCEF-600A-744A-196A-30809E3F3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80186-437D-1E76-6716-61D490CA1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EBF26-D4B6-DB51-63BF-D4774A5F7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E55B7-670F-634A-B495-7C6CDD03907C}" type="datetimeFigureOut">
              <a:rPr lang="en-AU" smtClean="0"/>
              <a:t>4/06/2024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05FCE-EA49-DCA5-6F79-A5147724F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E9253-3F2C-EFD8-5182-425DA11B8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D826BA-F77D-CF4D-B063-D01B87ABA0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69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https://www.adcet.edu.au/files/1174/UDL%20Symposium%202024%20-%20Homepage%20Tile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dcet.us4.list-manage.com/subscribe?u=c0d8dfa16ac8c12ca1b7a3cd0&amp;id=660592087c" TargetMode="External"/><Relationship Id="rId3" Type="http://schemas.openxmlformats.org/officeDocument/2006/relationships/hyperlink" Target="mailto:Trina.Bianchini@tafesa.edu.au" TargetMode="External"/><Relationship Id="rId7" Type="http://schemas.openxmlformats.org/officeDocument/2006/relationships/hyperlink" Target="mailto:darlene.mclennan@utas.edu.a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hn.Fardoulis@tafensw.edu.au" TargetMode="External"/><Relationship Id="rId5" Type="http://schemas.openxmlformats.org/officeDocument/2006/relationships/hyperlink" Target="mailto:Naomi.McGrath2@tafensw.edu.au" TargetMode="External"/><Relationship Id="rId4" Type="http://schemas.openxmlformats.org/officeDocument/2006/relationships/hyperlink" Target="mailto:Tanya.Allan@tafesa.edu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67F378D-A000-47AE-83B2-D9954D8C9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48E26863-5660-4928-984A-CA2CFC8F6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647" y="746626"/>
            <a:ext cx="3508037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D7538F2A-6532-4E38-8354-21841BB0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0065" y="580586"/>
            <a:ext cx="1027015" cy="258262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52F31131-35FC-4834-8E62-1D9DA3BE2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4148" y="746626"/>
            <a:ext cx="3508037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E7AD7F70-85A5-463C-9B1F-3182B60F8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570" y="746626"/>
            <a:ext cx="3511296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1" name="Rectangle 6">
            <a:extLst>
              <a:ext uri="{FF2B5EF4-FFF2-40B4-BE49-F238E27FC236}">
                <a16:creationId xmlns:a16="http://schemas.microsoft.com/office/drawing/2014/main" id="{E5F002A4-1B0E-473E-AD7B-8346FB83B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22924" y="2300232"/>
            <a:ext cx="1027015" cy="258262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3" name="Freeform: Shape 1042">
            <a:extLst>
              <a:ext uri="{FF2B5EF4-FFF2-40B4-BE49-F238E27FC236}">
                <a16:creationId xmlns:a16="http://schemas.microsoft.com/office/drawing/2014/main" id="{13AF7514-9DD7-4ADB-84DF-5D8B61E73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919" y="4298302"/>
            <a:ext cx="12192000" cy="2559698"/>
          </a:xfrm>
          <a:custGeom>
            <a:avLst/>
            <a:gdLst>
              <a:gd name="connsiteX0" fmla="*/ 1462415 w 12192000"/>
              <a:gd name="connsiteY0" fmla="*/ 0 h 2685062"/>
              <a:gd name="connsiteX1" fmla="*/ 1494432 w 12192000"/>
              <a:gd name="connsiteY1" fmla="*/ 2457 h 2685062"/>
              <a:gd name="connsiteX2" fmla="*/ 1523667 w 12192000"/>
              <a:gd name="connsiteY2" fmla="*/ 11778 h 2685062"/>
              <a:gd name="connsiteX3" fmla="*/ 1523067 w 12192000"/>
              <a:gd name="connsiteY3" fmla="*/ 14207 h 2685062"/>
              <a:gd name="connsiteX4" fmla="*/ 1527695 w 12192000"/>
              <a:gd name="connsiteY4" fmla="*/ 15715 h 2685062"/>
              <a:gd name="connsiteX5" fmla="*/ 1532258 w 12192000"/>
              <a:gd name="connsiteY5" fmla="*/ 14518 h 2685062"/>
              <a:gd name="connsiteX6" fmla="*/ 1537796 w 12192000"/>
              <a:gd name="connsiteY6" fmla="*/ 16283 h 2685062"/>
              <a:gd name="connsiteX7" fmla="*/ 1553041 w 12192000"/>
              <a:gd name="connsiteY7" fmla="*/ 20452 h 2685062"/>
              <a:gd name="connsiteX8" fmla="*/ 1557495 w 12192000"/>
              <a:gd name="connsiteY8" fmla="*/ 25861 h 2685062"/>
              <a:gd name="connsiteX9" fmla="*/ 1617448 w 12192000"/>
              <a:gd name="connsiteY9" fmla="*/ 40977 h 2685062"/>
              <a:gd name="connsiteX10" fmla="*/ 1636697 w 12192000"/>
              <a:gd name="connsiteY10" fmla="*/ 39108 h 2685062"/>
              <a:gd name="connsiteX11" fmla="*/ 1657286 w 12192000"/>
              <a:gd name="connsiteY11" fmla="*/ 49000 h 2685062"/>
              <a:gd name="connsiteX12" fmla="*/ 1719191 w 12192000"/>
              <a:gd name="connsiteY12" fmla="*/ 56920 h 2685062"/>
              <a:gd name="connsiteX13" fmla="*/ 1787126 w 12192000"/>
              <a:gd name="connsiteY13" fmla="*/ 71960 h 2685062"/>
              <a:gd name="connsiteX14" fmla="*/ 1834555 w 12192000"/>
              <a:gd name="connsiteY14" fmla="*/ 86590 h 2685062"/>
              <a:gd name="connsiteX15" fmla="*/ 1966070 w 12192000"/>
              <a:gd name="connsiteY15" fmla="*/ 103987 h 2685062"/>
              <a:gd name="connsiteX16" fmla="*/ 2188582 w 12192000"/>
              <a:gd name="connsiteY16" fmla="*/ 124532 h 2685062"/>
              <a:gd name="connsiteX17" fmla="*/ 2234811 w 12192000"/>
              <a:gd name="connsiteY17" fmla="*/ 130739 h 2685062"/>
              <a:gd name="connsiteX18" fmla="*/ 2270005 w 12192000"/>
              <a:gd name="connsiteY18" fmla="*/ 143358 h 2685062"/>
              <a:gd name="connsiteX19" fmla="*/ 2274208 w 12192000"/>
              <a:gd name="connsiteY19" fmla="*/ 152634 h 2685062"/>
              <a:gd name="connsiteX20" fmla="*/ 2298905 w 12192000"/>
              <a:gd name="connsiteY20" fmla="*/ 157215 h 2685062"/>
              <a:gd name="connsiteX21" fmla="*/ 2304521 w 12192000"/>
              <a:gd name="connsiteY21" fmla="*/ 159957 h 2685062"/>
              <a:gd name="connsiteX22" fmla="*/ 2337696 w 12192000"/>
              <a:gd name="connsiteY22" fmla="*/ 174150 h 2685062"/>
              <a:gd name="connsiteX23" fmla="*/ 2432112 w 12192000"/>
              <a:gd name="connsiteY23" fmla="*/ 166646 h 2685062"/>
              <a:gd name="connsiteX24" fmla="*/ 2500149 w 12192000"/>
              <a:gd name="connsiteY24" fmla="*/ 168723 h 2685062"/>
              <a:gd name="connsiteX25" fmla="*/ 2504776 w 12192000"/>
              <a:gd name="connsiteY25" fmla="*/ 171455 h 2685062"/>
              <a:gd name="connsiteX26" fmla="*/ 2507358 w 12192000"/>
              <a:gd name="connsiteY26" fmla="*/ 177677 h 2685062"/>
              <a:gd name="connsiteX27" fmla="*/ 2518847 w 12192000"/>
              <a:gd name="connsiteY27" fmla="*/ 180936 h 2685062"/>
              <a:gd name="connsiteX28" fmla="*/ 2528864 w 12192000"/>
              <a:gd name="connsiteY28" fmla="*/ 188517 h 2685062"/>
              <a:gd name="connsiteX29" fmla="*/ 2938613 w 12192000"/>
              <a:gd name="connsiteY29" fmla="*/ 248764 h 2685062"/>
              <a:gd name="connsiteX30" fmla="*/ 3132513 w 12192000"/>
              <a:gd name="connsiteY30" fmla="*/ 229282 h 2685062"/>
              <a:gd name="connsiteX31" fmla="*/ 3208657 w 12192000"/>
              <a:gd name="connsiteY31" fmla="*/ 230814 h 2685062"/>
              <a:gd name="connsiteX32" fmla="*/ 3217904 w 12192000"/>
              <a:gd name="connsiteY32" fmla="*/ 237375 h 2685062"/>
              <a:gd name="connsiteX33" fmla="*/ 3330150 w 12192000"/>
              <a:gd name="connsiteY33" fmla="*/ 214762 h 2685062"/>
              <a:gd name="connsiteX34" fmla="*/ 3480527 w 12192000"/>
              <a:gd name="connsiteY34" fmla="*/ 231960 h 2685062"/>
              <a:gd name="connsiteX35" fmla="*/ 3591806 w 12192000"/>
              <a:gd name="connsiteY35" fmla="*/ 253003 h 2685062"/>
              <a:gd name="connsiteX36" fmla="*/ 3655143 w 12192000"/>
              <a:gd name="connsiteY36" fmla="*/ 261318 h 2685062"/>
              <a:gd name="connsiteX37" fmla="*/ 3700191 w 12192000"/>
              <a:gd name="connsiteY37" fmla="*/ 271235 h 2685062"/>
              <a:gd name="connsiteX38" fmla="*/ 3820459 w 12192000"/>
              <a:gd name="connsiteY38" fmla="*/ 275675 h 2685062"/>
              <a:gd name="connsiteX39" fmla="*/ 4022158 w 12192000"/>
              <a:gd name="connsiteY39" fmla="*/ 274341 h 2685062"/>
              <a:gd name="connsiteX40" fmla="*/ 4164508 w 12192000"/>
              <a:gd name="connsiteY40" fmla="*/ 309117 h 2685062"/>
              <a:gd name="connsiteX41" fmla="*/ 4246843 w 12192000"/>
              <a:gd name="connsiteY41" fmla="*/ 292417 h 2685062"/>
              <a:gd name="connsiteX42" fmla="*/ 4337133 w 12192000"/>
              <a:gd name="connsiteY42" fmla="*/ 304707 h 2685062"/>
              <a:gd name="connsiteX43" fmla="*/ 4696109 w 12192000"/>
              <a:gd name="connsiteY43" fmla="*/ 300060 h 2685062"/>
              <a:gd name="connsiteX44" fmla="*/ 4928090 w 12192000"/>
              <a:gd name="connsiteY44" fmla="*/ 291457 h 2685062"/>
              <a:gd name="connsiteX45" fmla="*/ 4960316 w 12192000"/>
              <a:gd name="connsiteY45" fmla="*/ 287841 h 2685062"/>
              <a:gd name="connsiteX46" fmla="*/ 4960840 w 12192000"/>
              <a:gd name="connsiteY46" fmla="*/ 285406 h 2685062"/>
              <a:gd name="connsiteX47" fmla="*/ 4965958 w 12192000"/>
              <a:gd name="connsiteY47" fmla="*/ 284802 h 2685062"/>
              <a:gd name="connsiteX48" fmla="*/ 4969785 w 12192000"/>
              <a:gd name="connsiteY48" fmla="*/ 286778 h 2685062"/>
              <a:gd name="connsiteX49" fmla="*/ 4975889 w 12192000"/>
              <a:gd name="connsiteY49" fmla="*/ 286093 h 2685062"/>
              <a:gd name="connsiteX50" fmla="*/ 4992382 w 12192000"/>
              <a:gd name="connsiteY50" fmla="*/ 284871 h 2685062"/>
              <a:gd name="connsiteX51" fmla="*/ 4999094 w 12192000"/>
              <a:gd name="connsiteY51" fmla="*/ 280499 h 2685062"/>
              <a:gd name="connsiteX52" fmla="*/ 5080965 w 12192000"/>
              <a:gd name="connsiteY52" fmla="*/ 282208 h 2685062"/>
              <a:gd name="connsiteX53" fmla="*/ 5105166 w 12192000"/>
              <a:gd name="connsiteY53" fmla="*/ 276473 h 2685062"/>
              <a:gd name="connsiteX54" fmla="*/ 5168054 w 12192000"/>
              <a:gd name="connsiteY54" fmla="*/ 280137 h 2685062"/>
              <a:gd name="connsiteX55" fmla="*/ 5239940 w 12192000"/>
              <a:gd name="connsiteY55" fmla="*/ 278079 h 2685062"/>
              <a:gd name="connsiteX56" fmla="*/ 5291998 w 12192000"/>
              <a:gd name="connsiteY56" fmla="*/ 272685 h 2685062"/>
              <a:gd name="connsiteX57" fmla="*/ 5425861 w 12192000"/>
              <a:gd name="connsiteY57" fmla="*/ 279926 h 2685062"/>
              <a:gd name="connsiteX58" fmla="*/ 5648321 w 12192000"/>
              <a:gd name="connsiteY58" fmla="*/ 300693 h 2685062"/>
              <a:gd name="connsiteX59" fmla="*/ 5695414 w 12192000"/>
              <a:gd name="connsiteY59" fmla="*/ 303150 h 2685062"/>
              <a:gd name="connsiteX60" fmla="*/ 5743064 w 12192000"/>
              <a:gd name="connsiteY60" fmla="*/ 289335 h 2685062"/>
              <a:gd name="connsiteX61" fmla="*/ 5768797 w 12192000"/>
              <a:gd name="connsiteY61" fmla="*/ 289436 h 2685062"/>
              <a:gd name="connsiteX62" fmla="*/ 5775419 w 12192000"/>
              <a:gd name="connsiteY62" fmla="*/ 287831 h 2685062"/>
              <a:gd name="connsiteX63" fmla="*/ 5813624 w 12192000"/>
              <a:gd name="connsiteY63" fmla="*/ 280263 h 2685062"/>
              <a:gd name="connsiteX64" fmla="*/ 5900676 w 12192000"/>
              <a:gd name="connsiteY64" fmla="*/ 304615 h 2685062"/>
              <a:gd name="connsiteX65" fmla="*/ 5966795 w 12192000"/>
              <a:gd name="connsiteY65" fmla="*/ 314993 h 2685062"/>
              <a:gd name="connsiteX66" fmla="*/ 5972463 w 12192000"/>
              <a:gd name="connsiteY66" fmla="*/ 313217 h 2685062"/>
              <a:gd name="connsiteX67" fmla="*/ 5977754 w 12192000"/>
              <a:gd name="connsiteY67" fmla="*/ 307726 h 2685062"/>
              <a:gd name="connsiteX68" fmla="*/ 5990232 w 12192000"/>
              <a:gd name="connsiteY68" fmla="*/ 306694 h 2685062"/>
              <a:gd name="connsiteX69" fmla="*/ 6003260 w 12192000"/>
              <a:gd name="connsiteY69" fmla="*/ 301250 h 2685062"/>
              <a:gd name="connsiteX70" fmla="*/ 6398655 w 12192000"/>
              <a:gd name="connsiteY70" fmla="*/ 340447 h 2685062"/>
              <a:gd name="connsiteX71" fmla="*/ 6477250 w 12192000"/>
              <a:gd name="connsiteY71" fmla="*/ 370643 h 2685062"/>
              <a:gd name="connsiteX72" fmla="*/ 6599996 w 12192000"/>
              <a:gd name="connsiteY72" fmla="*/ 371929 h 2685062"/>
              <a:gd name="connsiteX73" fmla="*/ 6673632 w 12192000"/>
              <a:gd name="connsiteY73" fmla="*/ 384303 h 2685062"/>
              <a:gd name="connsiteX74" fmla="*/ 6685461 w 12192000"/>
              <a:gd name="connsiteY74" fmla="*/ 379698 h 2685062"/>
              <a:gd name="connsiteX75" fmla="*/ 6782761 w 12192000"/>
              <a:gd name="connsiteY75" fmla="*/ 421766 h 2685062"/>
              <a:gd name="connsiteX76" fmla="*/ 6934599 w 12192000"/>
              <a:gd name="connsiteY76" fmla="*/ 432626 h 2685062"/>
              <a:gd name="connsiteX77" fmla="*/ 7050728 w 12192000"/>
              <a:gd name="connsiteY77" fmla="*/ 432695 h 2685062"/>
              <a:gd name="connsiteX78" fmla="*/ 7115167 w 12192000"/>
              <a:gd name="connsiteY78" fmla="*/ 436243 h 2685062"/>
              <a:gd name="connsiteX79" fmla="*/ 7162809 w 12192000"/>
              <a:gd name="connsiteY79" fmla="*/ 434931 h 2685062"/>
              <a:gd name="connsiteX80" fmla="*/ 7280034 w 12192000"/>
              <a:gd name="connsiteY80" fmla="*/ 452539 h 2685062"/>
              <a:gd name="connsiteX81" fmla="*/ 7472654 w 12192000"/>
              <a:gd name="connsiteY81" fmla="*/ 490482 h 2685062"/>
              <a:gd name="connsiteX82" fmla="*/ 7696080 w 12192000"/>
              <a:gd name="connsiteY82" fmla="*/ 514010 h 2685062"/>
              <a:gd name="connsiteX83" fmla="*/ 7788139 w 12192000"/>
              <a:gd name="connsiteY83" fmla="*/ 518649 h 2685062"/>
              <a:gd name="connsiteX84" fmla="*/ 8227756 w 12192000"/>
              <a:gd name="connsiteY84" fmla="*/ 558548 h 2685062"/>
              <a:gd name="connsiteX85" fmla="*/ 8328859 w 12192000"/>
              <a:gd name="connsiteY85" fmla="*/ 582867 h 2685062"/>
              <a:gd name="connsiteX86" fmla="*/ 8532898 w 12192000"/>
              <a:gd name="connsiteY86" fmla="*/ 668282 h 2685062"/>
              <a:gd name="connsiteX87" fmla="*/ 8792925 w 12192000"/>
              <a:gd name="connsiteY87" fmla="*/ 701900 h 2685062"/>
              <a:gd name="connsiteX88" fmla="*/ 8809491 w 12192000"/>
              <a:gd name="connsiteY88" fmla="*/ 717262 h 2685062"/>
              <a:gd name="connsiteX89" fmla="*/ 8814066 w 12192000"/>
              <a:gd name="connsiteY89" fmla="*/ 719410 h 2685062"/>
              <a:gd name="connsiteX90" fmla="*/ 8815751 w 12192000"/>
              <a:gd name="connsiteY90" fmla="*/ 718686 h 2685062"/>
              <a:gd name="connsiteX91" fmla="*/ 8840540 w 12192000"/>
              <a:gd name="connsiteY91" fmla="*/ 717083 h 2685062"/>
              <a:gd name="connsiteX92" fmla="*/ 8897062 w 12192000"/>
              <a:gd name="connsiteY92" fmla="*/ 697553 h 2685062"/>
              <a:gd name="connsiteX93" fmla="*/ 8965922 w 12192000"/>
              <a:gd name="connsiteY93" fmla="*/ 672885 h 2685062"/>
              <a:gd name="connsiteX94" fmla="*/ 9016694 w 12192000"/>
              <a:gd name="connsiteY94" fmla="*/ 669496 h 2685062"/>
              <a:gd name="connsiteX95" fmla="*/ 9139695 w 12192000"/>
              <a:gd name="connsiteY95" fmla="*/ 648174 h 2685062"/>
              <a:gd name="connsiteX96" fmla="*/ 9219129 w 12192000"/>
              <a:gd name="connsiteY96" fmla="*/ 639013 h 2685062"/>
              <a:gd name="connsiteX97" fmla="*/ 9221354 w 12192000"/>
              <a:gd name="connsiteY97" fmla="*/ 638501 h 2685062"/>
              <a:gd name="connsiteX98" fmla="*/ 9237592 w 12192000"/>
              <a:gd name="connsiteY98" fmla="*/ 642494 h 2685062"/>
              <a:gd name="connsiteX99" fmla="*/ 9236570 w 12192000"/>
              <a:gd name="connsiteY99" fmla="*/ 648762 h 2685062"/>
              <a:gd name="connsiteX100" fmla="*/ 9250521 w 12192000"/>
              <a:gd name="connsiteY100" fmla="*/ 654041 h 2685062"/>
              <a:gd name="connsiteX101" fmla="*/ 9279357 w 12192000"/>
              <a:gd name="connsiteY101" fmla="*/ 653083 h 2685062"/>
              <a:gd name="connsiteX102" fmla="*/ 9289731 w 12192000"/>
              <a:gd name="connsiteY102" fmla="*/ 656356 h 2685062"/>
              <a:gd name="connsiteX103" fmla="*/ 9293723 w 12192000"/>
              <a:gd name="connsiteY103" fmla="*/ 656237 h 2685062"/>
              <a:gd name="connsiteX104" fmla="*/ 9303097 w 12192000"/>
              <a:gd name="connsiteY104" fmla="*/ 656723 h 2685062"/>
              <a:gd name="connsiteX105" fmla="*/ 9302251 w 12192000"/>
              <a:gd name="connsiteY105" fmla="*/ 652725 h 2685062"/>
              <a:gd name="connsiteX106" fmla="*/ 9314122 w 12192000"/>
              <a:gd name="connsiteY106" fmla="*/ 645860 h 2685062"/>
              <a:gd name="connsiteX107" fmla="*/ 9367772 w 12192000"/>
              <a:gd name="connsiteY107" fmla="*/ 650683 h 2685062"/>
              <a:gd name="connsiteX108" fmla="*/ 9370291 w 12192000"/>
              <a:gd name="connsiteY108" fmla="*/ 655264 h 2685062"/>
              <a:gd name="connsiteX109" fmla="*/ 9377007 w 12192000"/>
              <a:gd name="connsiteY109" fmla="*/ 656308 h 2685062"/>
              <a:gd name="connsiteX110" fmla="*/ 9382497 w 12192000"/>
              <a:gd name="connsiteY110" fmla="*/ 652427 h 2685062"/>
              <a:gd name="connsiteX111" fmla="*/ 9474013 w 12192000"/>
              <a:gd name="connsiteY111" fmla="*/ 647005 h 2685062"/>
              <a:gd name="connsiteX112" fmla="*/ 9595899 w 12192000"/>
              <a:gd name="connsiteY112" fmla="*/ 646979 h 2685062"/>
              <a:gd name="connsiteX113" fmla="*/ 9681269 w 12192000"/>
              <a:gd name="connsiteY113" fmla="*/ 669984 h 2685062"/>
              <a:gd name="connsiteX114" fmla="*/ 9689635 w 12192000"/>
              <a:gd name="connsiteY114" fmla="*/ 666408 h 2685062"/>
              <a:gd name="connsiteX115" fmla="*/ 9750215 w 12192000"/>
              <a:gd name="connsiteY115" fmla="*/ 671056 h 2685062"/>
              <a:gd name="connsiteX116" fmla="*/ 9957974 w 12192000"/>
              <a:gd name="connsiteY116" fmla="*/ 715080 h 2685062"/>
              <a:gd name="connsiteX117" fmla="*/ 10076482 w 12192000"/>
              <a:gd name="connsiteY117" fmla="*/ 723397 h 2685062"/>
              <a:gd name="connsiteX118" fmla="*/ 10119263 w 12192000"/>
              <a:gd name="connsiteY118" fmla="*/ 721877 h 2685062"/>
              <a:gd name="connsiteX119" fmla="*/ 10190893 w 12192000"/>
              <a:gd name="connsiteY119" fmla="*/ 719606 h 2685062"/>
              <a:gd name="connsiteX120" fmla="*/ 10246203 w 12192000"/>
              <a:gd name="connsiteY120" fmla="*/ 706893 h 2685062"/>
              <a:gd name="connsiteX121" fmla="*/ 10305396 w 12192000"/>
              <a:gd name="connsiteY121" fmla="*/ 709359 h 2685062"/>
              <a:gd name="connsiteX122" fmla="*/ 10316856 w 12192000"/>
              <a:gd name="connsiteY122" fmla="*/ 724179 h 2685062"/>
              <a:gd name="connsiteX123" fmla="*/ 10380919 w 12192000"/>
              <a:gd name="connsiteY123" fmla="*/ 722193 h 2685062"/>
              <a:gd name="connsiteX124" fmla="*/ 10478351 w 12192000"/>
              <a:gd name="connsiteY124" fmla="*/ 717620 h 2685062"/>
              <a:gd name="connsiteX125" fmla="*/ 10533954 w 12192000"/>
              <a:gd name="connsiteY125" fmla="*/ 718660 h 2685062"/>
              <a:gd name="connsiteX126" fmla="*/ 10686474 w 12192000"/>
              <a:gd name="connsiteY126" fmla="*/ 717507 h 2685062"/>
              <a:gd name="connsiteX127" fmla="*/ 10839729 w 12192000"/>
              <a:gd name="connsiteY127" fmla="*/ 713306 h 2685062"/>
              <a:gd name="connsiteX128" fmla="*/ 10933271 w 12192000"/>
              <a:gd name="connsiteY128" fmla="*/ 693628 h 2685062"/>
              <a:gd name="connsiteX129" fmla="*/ 11058950 w 12192000"/>
              <a:gd name="connsiteY129" fmla="*/ 692031 h 2685062"/>
              <a:gd name="connsiteX130" fmla="*/ 11080388 w 12192000"/>
              <a:gd name="connsiteY130" fmla="*/ 689245 h 2685062"/>
              <a:gd name="connsiteX131" fmla="*/ 11108911 w 12192000"/>
              <a:gd name="connsiteY131" fmla="*/ 693363 h 2685062"/>
              <a:gd name="connsiteX132" fmla="*/ 11223119 w 12192000"/>
              <a:gd name="connsiteY132" fmla="*/ 710661 h 2685062"/>
              <a:gd name="connsiteX133" fmla="*/ 11311983 w 12192000"/>
              <a:gd name="connsiteY133" fmla="*/ 731410 h 2685062"/>
              <a:gd name="connsiteX134" fmla="*/ 11426940 w 12192000"/>
              <a:gd name="connsiteY134" fmla="*/ 727340 h 2685062"/>
              <a:gd name="connsiteX135" fmla="*/ 11495624 w 12192000"/>
              <a:gd name="connsiteY135" fmla="*/ 734858 h 2685062"/>
              <a:gd name="connsiteX136" fmla="*/ 11605975 w 12192000"/>
              <a:gd name="connsiteY136" fmla="*/ 762433 h 2685062"/>
              <a:gd name="connsiteX137" fmla="*/ 11756134 w 12192000"/>
              <a:gd name="connsiteY137" fmla="*/ 765012 h 2685062"/>
              <a:gd name="connsiteX138" fmla="*/ 11789788 w 12192000"/>
              <a:gd name="connsiteY138" fmla="*/ 745316 h 2685062"/>
              <a:gd name="connsiteX139" fmla="*/ 11832833 w 12192000"/>
              <a:gd name="connsiteY139" fmla="*/ 734720 h 2685062"/>
              <a:gd name="connsiteX140" fmla="*/ 11846338 w 12192000"/>
              <a:gd name="connsiteY140" fmla="*/ 765994 h 2685062"/>
              <a:gd name="connsiteX141" fmla="*/ 11972492 w 12192000"/>
              <a:gd name="connsiteY141" fmla="*/ 796180 h 2685062"/>
              <a:gd name="connsiteX142" fmla="*/ 12035979 w 12192000"/>
              <a:gd name="connsiteY142" fmla="*/ 807835 h 2685062"/>
              <a:gd name="connsiteX143" fmla="*/ 12135850 w 12192000"/>
              <a:gd name="connsiteY143" fmla="*/ 819056 h 2685062"/>
              <a:gd name="connsiteX144" fmla="*/ 12166092 w 12192000"/>
              <a:gd name="connsiteY144" fmla="*/ 823695 h 2685062"/>
              <a:gd name="connsiteX145" fmla="*/ 12190645 w 12192000"/>
              <a:gd name="connsiteY145" fmla="*/ 826863 h 2685062"/>
              <a:gd name="connsiteX146" fmla="*/ 12192000 w 12192000"/>
              <a:gd name="connsiteY146" fmla="*/ 880762 h 2685062"/>
              <a:gd name="connsiteX147" fmla="*/ 12192000 w 12192000"/>
              <a:gd name="connsiteY147" fmla="*/ 2685062 h 2685062"/>
              <a:gd name="connsiteX148" fmla="*/ 0 w 12192000"/>
              <a:gd name="connsiteY148" fmla="*/ 2685062 h 2685062"/>
              <a:gd name="connsiteX149" fmla="*/ 0 w 12192000"/>
              <a:gd name="connsiteY149" fmla="*/ 283917 h 2685062"/>
              <a:gd name="connsiteX150" fmla="*/ 44213 w 12192000"/>
              <a:gd name="connsiteY150" fmla="*/ 302297 h 2685062"/>
              <a:gd name="connsiteX151" fmla="*/ 172465 w 12192000"/>
              <a:gd name="connsiteY151" fmla="*/ 314866 h 2685062"/>
              <a:gd name="connsiteX152" fmla="*/ 223361 w 12192000"/>
              <a:gd name="connsiteY152" fmla="*/ 304828 h 2685062"/>
              <a:gd name="connsiteX153" fmla="*/ 320595 w 12192000"/>
              <a:gd name="connsiteY153" fmla="*/ 288341 h 2685062"/>
              <a:gd name="connsiteX154" fmla="*/ 401087 w 12192000"/>
              <a:gd name="connsiteY154" fmla="*/ 246745 h 2685062"/>
              <a:gd name="connsiteX155" fmla="*/ 495839 w 12192000"/>
              <a:gd name="connsiteY155" fmla="*/ 217305 h 2685062"/>
              <a:gd name="connsiteX156" fmla="*/ 507910 w 12192000"/>
              <a:gd name="connsiteY156" fmla="*/ 219773 h 2685062"/>
              <a:gd name="connsiteX157" fmla="*/ 561428 w 12192000"/>
              <a:gd name="connsiteY157" fmla="*/ 201460 h 2685062"/>
              <a:gd name="connsiteX158" fmla="*/ 712813 w 12192000"/>
              <a:gd name="connsiteY158" fmla="*/ 151411 h 2685062"/>
              <a:gd name="connsiteX159" fmla="*/ 819366 w 12192000"/>
              <a:gd name="connsiteY159" fmla="*/ 70479 h 2685062"/>
              <a:gd name="connsiteX160" fmla="*/ 862489 w 12192000"/>
              <a:gd name="connsiteY160" fmla="*/ 63238 h 2685062"/>
              <a:gd name="connsiteX161" fmla="*/ 934387 w 12192000"/>
              <a:gd name="connsiteY161" fmla="*/ 50788 h 2685062"/>
              <a:gd name="connsiteX162" fmla="*/ 948874 w 12192000"/>
              <a:gd name="connsiteY162" fmla="*/ 55208 h 2685062"/>
              <a:gd name="connsiteX163" fmla="*/ 955237 w 12192000"/>
              <a:gd name="connsiteY163" fmla="*/ 54040 h 2685062"/>
              <a:gd name="connsiteX164" fmla="*/ 955886 w 12192000"/>
              <a:gd name="connsiteY164" fmla="*/ 54325 h 2685062"/>
              <a:gd name="connsiteX165" fmla="*/ 957239 w 12192000"/>
              <a:gd name="connsiteY165" fmla="*/ 53673 h 2685062"/>
              <a:gd name="connsiteX166" fmla="*/ 971343 w 12192000"/>
              <a:gd name="connsiteY166" fmla="*/ 51086 h 2685062"/>
              <a:gd name="connsiteX167" fmla="*/ 1002063 w 12192000"/>
              <a:gd name="connsiteY167" fmla="*/ 54158 h 2685062"/>
              <a:gd name="connsiteX168" fmla="*/ 1020663 w 12192000"/>
              <a:gd name="connsiteY168" fmla="*/ 53408 h 2685062"/>
              <a:gd name="connsiteX169" fmla="*/ 1039181 w 12192000"/>
              <a:gd name="connsiteY169" fmla="*/ 40356 h 2685062"/>
              <a:gd name="connsiteX170" fmla="*/ 1051914 w 12192000"/>
              <a:gd name="connsiteY170" fmla="*/ 39166 h 2685062"/>
              <a:gd name="connsiteX171" fmla="*/ 1054501 w 12192000"/>
              <a:gd name="connsiteY171" fmla="*/ 37372 h 2685062"/>
              <a:gd name="connsiteX172" fmla="*/ 1061859 w 12192000"/>
              <a:gd name="connsiteY172" fmla="*/ 33902 h 2685062"/>
              <a:gd name="connsiteX173" fmla="*/ 1054558 w 12192000"/>
              <a:gd name="connsiteY173" fmla="*/ 30385 h 2685062"/>
              <a:gd name="connsiteX174" fmla="*/ 1140852 w 12192000"/>
              <a:gd name="connsiteY174" fmla="*/ 17327 h 2685062"/>
              <a:gd name="connsiteX175" fmla="*/ 1214144 w 12192000"/>
              <a:gd name="connsiteY175" fmla="*/ 6192 h 2685062"/>
              <a:gd name="connsiteX176" fmla="*/ 1338122 w 12192000"/>
              <a:gd name="connsiteY176" fmla="*/ 27996 h 2685062"/>
              <a:gd name="connsiteX177" fmla="*/ 1462415 w 12192000"/>
              <a:gd name="connsiteY177" fmla="*/ 0 h 268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2000" h="2685062">
                <a:moveTo>
                  <a:pt x="1462415" y="0"/>
                </a:moveTo>
                <a:lnTo>
                  <a:pt x="1494432" y="2457"/>
                </a:lnTo>
                <a:lnTo>
                  <a:pt x="1523667" y="11778"/>
                </a:lnTo>
                <a:lnTo>
                  <a:pt x="1523067" y="14207"/>
                </a:lnTo>
                <a:cubicBezTo>
                  <a:pt x="1523507" y="15871"/>
                  <a:pt x="1525127" y="16145"/>
                  <a:pt x="1527695" y="15715"/>
                </a:cubicBezTo>
                <a:lnTo>
                  <a:pt x="1532258" y="14518"/>
                </a:lnTo>
                <a:lnTo>
                  <a:pt x="1537796" y="16283"/>
                </a:lnTo>
                <a:lnTo>
                  <a:pt x="1553041" y="20452"/>
                </a:lnTo>
                <a:lnTo>
                  <a:pt x="1557495" y="25861"/>
                </a:lnTo>
                <a:cubicBezTo>
                  <a:pt x="1571578" y="34900"/>
                  <a:pt x="1608020" y="28047"/>
                  <a:pt x="1617448" y="40977"/>
                </a:cubicBezTo>
                <a:lnTo>
                  <a:pt x="1636697" y="39108"/>
                </a:lnTo>
                <a:lnTo>
                  <a:pt x="1657286" y="49000"/>
                </a:lnTo>
                <a:cubicBezTo>
                  <a:pt x="1676389" y="57312"/>
                  <a:pt x="1696470" y="62807"/>
                  <a:pt x="1719191" y="56920"/>
                </a:cubicBezTo>
                <a:cubicBezTo>
                  <a:pt x="1709669" y="73491"/>
                  <a:pt x="1773685" y="56115"/>
                  <a:pt x="1787126" y="71960"/>
                </a:cubicBezTo>
                <a:cubicBezTo>
                  <a:pt x="1795166" y="84864"/>
                  <a:pt x="1816465" y="82599"/>
                  <a:pt x="1834555" y="86590"/>
                </a:cubicBezTo>
                <a:cubicBezTo>
                  <a:pt x="1850712" y="99365"/>
                  <a:pt x="1937782" y="107374"/>
                  <a:pt x="1966070" y="103987"/>
                </a:cubicBezTo>
                <a:cubicBezTo>
                  <a:pt x="2043209" y="86564"/>
                  <a:pt x="2126459" y="137078"/>
                  <a:pt x="2188582" y="124532"/>
                </a:cubicBezTo>
                <a:cubicBezTo>
                  <a:pt x="2206064" y="124932"/>
                  <a:pt x="2221206" y="127247"/>
                  <a:pt x="2234811" y="130739"/>
                </a:cubicBezTo>
                <a:lnTo>
                  <a:pt x="2270005" y="143358"/>
                </a:lnTo>
                <a:lnTo>
                  <a:pt x="2274208" y="152634"/>
                </a:lnTo>
                <a:lnTo>
                  <a:pt x="2298905" y="157215"/>
                </a:lnTo>
                <a:lnTo>
                  <a:pt x="2304521" y="159957"/>
                </a:lnTo>
                <a:cubicBezTo>
                  <a:pt x="2315230" y="165224"/>
                  <a:pt x="2326016" y="170200"/>
                  <a:pt x="2337696" y="174150"/>
                </a:cubicBezTo>
                <a:cubicBezTo>
                  <a:pt x="2354259" y="137711"/>
                  <a:pt x="2439767" y="201742"/>
                  <a:pt x="2432112" y="166646"/>
                </a:cubicBezTo>
                <a:cubicBezTo>
                  <a:pt x="2482400" y="178172"/>
                  <a:pt x="2480978" y="159994"/>
                  <a:pt x="2500149" y="168723"/>
                </a:cubicBezTo>
                <a:lnTo>
                  <a:pt x="2504776" y="171455"/>
                </a:lnTo>
                <a:lnTo>
                  <a:pt x="2507358" y="177677"/>
                </a:lnTo>
                <a:lnTo>
                  <a:pt x="2518847" y="180936"/>
                </a:lnTo>
                <a:lnTo>
                  <a:pt x="2528864" y="188517"/>
                </a:lnTo>
                <a:cubicBezTo>
                  <a:pt x="2656589" y="189245"/>
                  <a:pt x="2818894" y="267460"/>
                  <a:pt x="2938613" y="248764"/>
                </a:cubicBezTo>
                <a:lnTo>
                  <a:pt x="3132513" y="229282"/>
                </a:lnTo>
                <a:cubicBezTo>
                  <a:pt x="3153391" y="218737"/>
                  <a:pt x="3187482" y="219423"/>
                  <a:pt x="3208657" y="230814"/>
                </a:cubicBezTo>
                <a:cubicBezTo>
                  <a:pt x="3212298" y="232773"/>
                  <a:pt x="3215412" y="234983"/>
                  <a:pt x="3217904" y="237375"/>
                </a:cubicBezTo>
                <a:cubicBezTo>
                  <a:pt x="3279351" y="212726"/>
                  <a:pt x="3298012" y="233121"/>
                  <a:pt x="3330150" y="214762"/>
                </a:cubicBezTo>
                <a:cubicBezTo>
                  <a:pt x="3405531" y="217422"/>
                  <a:pt x="3451160" y="247861"/>
                  <a:pt x="3480527" y="231960"/>
                </a:cubicBezTo>
                <a:cubicBezTo>
                  <a:pt x="3516075" y="238991"/>
                  <a:pt x="3553819" y="269164"/>
                  <a:pt x="3591806" y="253003"/>
                </a:cubicBezTo>
                <a:cubicBezTo>
                  <a:pt x="3586673" y="270421"/>
                  <a:pt x="3640034" y="246868"/>
                  <a:pt x="3655143" y="261318"/>
                </a:cubicBezTo>
                <a:cubicBezTo>
                  <a:pt x="3664868" y="273371"/>
                  <a:pt x="3683329" y="269035"/>
                  <a:pt x="3700191" y="271235"/>
                </a:cubicBezTo>
                <a:cubicBezTo>
                  <a:pt x="3717097" y="282363"/>
                  <a:pt x="3796016" y="281812"/>
                  <a:pt x="3820459" y="275675"/>
                </a:cubicBezTo>
                <a:cubicBezTo>
                  <a:pt x="3885463" y="250791"/>
                  <a:pt x="3969506" y="292904"/>
                  <a:pt x="4022158" y="274341"/>
                </a:cubicBezTo>
                <a:cubicBezTo>
                  <a:pt x="4084571" y="269096"/>
                  <a:pt x="4119856" y="297968"/>
                  <a:pt x="4164508" y="309117"/>
                </a:cubicBezTo>
                <a:cubicBezTo>
                  <a:pt x="4171915" y="271244"/>
                  <a:pt x="4260667" y="326583"/>
                  <a:pt x="4246843" y="292417"/>
                </a:cubicBezTo>
                <a:cubicBezTo>
                  <a:pt x="4309458" y="301142"/>
                  <a:pt x="4279869" y="266331"/>
                  <a:pt x="4337133" y="304707"/>
                </a:cubicBezTo>
                <a:cubicBezTo>
                  <a:pt x="4450694" y="292933"/>
                  <a:pt x="4593547" y="330375"/>
                  <a:pt x="4696109" y="300060"/>
                </a:cubicBezTo>
                <a:lnTo>
                  <a:pt x="4928090" y="291457"/>
                </a:lnTo>
                <a:lnTo>
                  <a:pt x="4960316" y="287841"/>
                </a:lnTo>
                <a:cubicBezTo>
                  <a:pt x="4960491" y="287029"/>
                  <a:pt x="4960665" y="286217"/>
                  <a:pt x="4960840" y="285406"/>
                </a:cubicBezTo>
                <a:cubicBezTo>
                  <a:pt x="4962018" y="283892"/>
                  <a:pt x="4963691" y="283924"/>
                  <a:pt x="4965958" y="284802"/>
                </a:cubicBezTo>
                <a:lnTo>
                  <a:pt x="4969785" y="286778"/>
                </a:lnTo>
                <a:lnTo>
                  <a:pt x="4975889" y="286093"/>
                </a:lnTo>
                <a:lnTo>
                  <a:pt x="4992382" y="284871"/>
                </a:lnTo>
                <a:lnTo>
                  <a:pt x="4999094" y="280499"/>
                </a:lnTo>
                <a:lnTo>
                  <a:pt x="5080965" y="282208"/>
                </a:lnTo>
                <a:lnTo>
                  <a:pt x="5105166" y="276473"/>
                </a:lnTo>
                <a:cubicBezTo>
                  <a:pt x="5127226" y="271982"/>
                  <a:pt x="5148953" y="270367"/>
                  <a:pt x="5168054" y="280137"/>
                </a:cubicBezTo>
                <a:cubicBezTo>
                  <a:pt x="5166431" y="262533"/>
                  <a:pt x="5219894" y="290815"/>
                  <a:pt x="5239940" y="278079"/>
                </a:cubicBezTo>
                <a:cubicBezTo>
                  <a:pt x="5253484" y="267178"/>
                  <a:pt x="5272860" y="273220"/>
                  <a:pt x="5291998" y="272685"/>
                </a:cubicBezTo>
                <a:cubicBezTo>
                  <a:pt x="5313255" y="263383"/>
                  <a:pt x="5400292" y="271538"/>
                  <a:pt x="5425861" y="279926"/>
                </a:cubicBezTo>
                <a:cubicBezTo>
                  <a:pt x="5491875" y="310639"/>
                  <a:pt x="5594484" y="277380"/>
                  <a:pt x="5648321" y="300693"/>
                </a:cubicBezTo>
                <a:cubicBezTo>
                  <a:pt x="5665248" y="303486"/>
                  <a:pt x="5680800" y="304021"/>
                  <a:pt x="5695414" y="303150"/>
                </a:cubicBezTo>
                <a:lnTo>
                  <a:pt x="5743064" y="289335"/>
                </a:lnTo>
                <a:lnTo>
                  <a:pt x="5768797" y="289436"/>
                </a:lnTo>
                <a:lnTo>
                  <a:pt x="5775419" y="287831"/>
                </a:lnTo>
                <a:cubicBezTo>
                  <a:pt x="5788059" y="284732"/>
                  <a:pt x="5800646" y="281926"/>
                  <a:pt x="5813624" y="280263"/>
                </a:cubicBezTo>
                <a:cubicBezTo>
                  <a:pt x="5812999" y="318182"/>
                  <a:pt x="5923892" y="272386"/>
                  <a:pt x="5900676" y="304615"/>
                </a:cubicBezTo>
                <a:cubicBezTo>
                  <a:pt x="5954067" y="302717"/>
                  <a:pt x="5944477" y="319870"/>
                  <a:pt x="5966795" y="314993"/>
                </a:cubicBezTo>
                <a:lnTo>
                  <a:pt x="5972463" y="313217"/>
                </a:lnTo>
                <a:lnTo>
                  <a:pt x="5977754" y="307726"/>
                </a:lnTo>
                <a:lnTo>
                  <a:pt x="5990232" y="306694"/>
                </a:lnTo>
                <a:lnTo>
                  <a:pt x="6003260" y="301250"/>
                </a:lnTo>
                <a:cubicBezTo>
                  <a:pt x="6125949" y="323771"/>
                  <a:pt x="6292426" y="300774"/>
                  <a:pt x="6398655" y="340447"/>
                </a:cubicBezTo>
                <a:lnTo>
                  <a:pt x="6477250" y="370643"/>
                </a:lnTo>
                <a:cubicBezTo>
                  <a:pt x="6518147" y="382960"/>
                  <a:pt x="6560561" y="347277"/>
                  <a:pt x="6599996" y="371929"/>
                </a:cubicBezTo>
                <a:cubicBezTo>
                  <a:pt x="6615225" y="385828"/>
                  <a:pt x="6648193" y="391366"/>
                  <a:pt x="6673632" y="384303"/>
                </a:cubicBezTo>
                <a:cubicBezTo>
                  <a:pt x="6678009" y="383088"/>
                  <a:pt x="6681993" y="381536"/>
                  <a:pt x="6685461" y="379698"/>
                </a:cubicBezTo>
                <a:cubicBezTo>
                  <a:pt x="6733172" y="414481"/>
                  <a:pt x="6760278" y="398336"/>
                  <a:pt x="6782761" y="421766"/>
                </a:cubicBezTo>
                <a:cubicBezTo>
                  <a:pt x="6856177" y="432921"/>
                  <a:pt x="6913662" y="412056"/>
                  <a:pt x="6934599" y="432626"/>
                </a:cubicBezTo>
                <a:cubicBezTo>
                  <a:pt x="6971837" y="432351"/>
                  <a:pt x="7021650" y="410307"/>
                  <a:pt x="7050728" y="432695"/>
                </a:cubicBezTo>
                <a:cubicBezTo>
                  <a:pt x="7053692" y="415076"/>
                  <a:pt x="7094152" y="447339"/>
                  <a:pt x="7115167" y="436243"/>
                </a:cubicBezTo>
                <a:cubicBezTo>
                  <a:pt x="7129937" y="426464"/>
                  <a:pt x="7145660" y="433973"/>
                  <a:pt x="7162809" y="434931"/>
                </a:cubicBezTo>
                <a:cubicBezTo>
                  <a:pt x="7184039" y="427343"/>
                  <a:pt x="7259393" y="442217"/>
                  <a:pt x="7280034" y="452539"/>
                </a:cubicBezTo>
                <a:cubicBezTo>
                  <a:pt x="7331046" y="488194"/>
                  <a:pt x="7430616" y="463128"/>
                  <a:pt x="7472654" y="490482"/>
                </a:cubicBezTo>
                <a:cubicBezTo>
                  <a:pt x="7541994" y="500728"/>
                  <a:pt x="7643498" y="509315"/>
                  <a:pt x="7696080" y="514010"/>
                </a:cubicBezTo>
                <a:cubicBezTo>
                  <a:pt x="7760013" y="517032"/>
                  <a:pt x="7715914" y="545003"/>
                  <a:pt x="7788139" y="518649"/>
                </a:cubicBezTo>
                <a:cubicBezTo>
                  <a:pt x="7891601" y="550571"/>
                  <a:pt x="8143222" y="510864"/>
                  <a:pt x="8227756" y="558548"/>
                </a:cubicBezTo>
                <a:cubicBezTo>
                  <a:pt x="8317876" y="569251"/>
                  <a:pt x="8261697" y="569546"/>
                  <a:pt x="8328859" y="582867"/>
                </a:cubicBezTo>
                <a:cubicBezTo>
                  <a:pt x="8336976" y="627379"/>
                  <a:pt x="8495085" y="643261"/>
                  <a:pt x="8532898" y="668282"/>
                </a:cubicBezTo>
                <a:cubicBezTo>
                  <a:pt x="8626867" y="678146"/>
                  <a:pt x="8698118" y="715603"/>
                  <a:pt x="8792925" y="701900"/>
                </a:cubicBezTo>
                <a:cubicBezTo>
                  <a:pt x="8796856" y="707882"/>
                  <a:pt x="8802564" y="712918"/>
                  <a:pt x="8809491" y="717262"/>
                </a:cubicBezTo>
                <a:lnTo>
                  <a:pt x="8814066" y="719410"/>
                </a:lnTo>
                <a:lnTo>
                  <a:pt x="8815751" y="718686"/>
                </a:lnTo>
                <a:cubicBezTo>
                  <a:pt x="8822134" y="717141"/>
                  <a:pt x="8829906" y="716502"/>
                  <a:pt x="8840540" y="717083"/>
                </a:cubicBezTo>
                <a:cubicBezTo>
                  <a:pt x="8844566" y="676948"/>
                  <a:pt x="8862586" y="704813"/>
                  <a:pt x="8897062" y="697553"/>
                </a:cubicBezTo>
                <a:cubicBezTo>
                  <a:pt x="8926967" y="693826"/>
                  <a:pt x="8941387" y="680067"/>
                  <a:pt x="8965922" y="672885"/>
                </a:cubicBezTo>
                <a:cubicBezTo>
                  <a:pt x="8985861" y="668208"/>
                  <a:pt x="8990451" y="680326"/>
                  <a:pt x="9016694" y="669496"/>
                </a:cubicBezTo>
                <a:cubicBezTo>
                  <a:pt x="9064226" y="680468"/>
                  <a:pt x="9102961" y="653230"/>
                  <a:pt x="9139695" y="648174"/>
                </a:cubicBezTo>
                <a:cubicBezTo>
                  <a:pt x="9151373" y="649226"/>
                  <a:pt x="9186538" y="645057"/>
                  <a:pt x="9219129" y="639013"/>
                </a:cubicBezTo>
                <a:lnTo>
                  <a:pt x="9221354" y="638501"/>
                </a:lnTo>
                <a:lnTo>
                  <a:pt x="9237592" y="642494"/>
                </a:lnTo>
                <a:cubicBezTo>
                  <a:pt x="9241555" y="644212"/>
                  <a:pt x="9242210" y="646204"/>
                  <a:pt x="9236570" y="648762"/>
                </a:cubicBezTo>
                <a:cubicBezTo>
                  <a:pt x="9241114" y="652055"/>
                  <a:pt x="9245782" y="653517"/>
                  <a:pt x="9250521" y="654041"/>
                </a:cubicBezTo>
                <a:cubicBezTo>
                  <a:pt x="9259996" y="655089"/>
                  <a:pt x="9269753" y="652386"/>
                  <a:pt x="9279357" y="653083"/>
                </a:cubicBezTo>
                <a:lnTo>
                  <a:pt x="9289731" y="656356"/>
                </a:lnTo>
                <a:lnTo>
                  <a:pt x="9293723" y="656237"/>
                </a:lnTo>
                <a:lnTo>
                  <a:pt x="9303097" y="656723"/>
                </a:lnTo>
                <a:lnTo>
                  <a:pt x="9302251" y="652725"/>
                </a:lnTo>
                <a:cubicBezTo>
                  <a:pt x="9300561" y="648869"/>
                  <a:pt x="9299408" y="644676"/>
                  <a:pt x="9314122" y="645860"/>
                </a:cubicBezTo>
                <a:cubicBezTo>
                  <a:pt x="9344433" y="650204"/>
                  <a:pt x="9356229" y="634440"/>
                  <a:pt x="9367772" y="650683"/>
                </a:cubicBezTo>
                <a:lnTo>
                  <a:pt x="9370291" y="655264"/>
                </a:lnTo>
                <a:lnTo>
                  <a:pt x="9377007" y="656308"/>
                </a:lnTo>
                <a:cubicBezTo>
                  <a:pt x="9380660" y="656340"/>
                  <a:pt x="9382824" y="655350"/>
                  <a:pt x="9382497" y="652427"/>
                </a:cubicBezTo>
                <a:cubicBezTo>
                  <a:pt x="9410043" y="665739"/>
                  <a:pt x="9444726" y="648939"/>
                  <a:pt x="9474013" y="647005"/>
                </a:cubicBezTo>
                <a:cubicBezTo>
                  <a:pt x="9494765" y="659508"/>
                  <a:pt x="9535746" y="643122"/>
                  <a:pt x="9595899" y="646979"/>
                </a:cubicBezTo>
                <a:cubicBezTo>
                  <a:pt x="9618462" y="661284"/>
                  <a:pt x="9636478" y="649421"/>
                  <a:pt x="9681269" y="669984"/>
                </a:cubicBezTo>
                <a:cubicBezTo>
                  <a:pt x="9683619" y="668616"/>
                  <a:pt x="9686437" y="667412"/>
                  <a:pt x="9689635" y="666408"/>
                </a:cubicBezTo>
                <a:cubicBezTo>
                  <a:pt x="9708219" y="660578"/>
                  <a:pt x="9735343" y="662659"/>
                  <a:pt x="9750215" y="671056"/>
                </a:cubicBezTo>
                <a:cubicBezTo>
                  <a:pt x="9822560" y="699676"/>
                  <a:pt x="9892985" y="704863"/>
                  <a:pt x="9957974" y="715080"/>
                </a:cubicBezTo>
                <a:cubicBezTo>
                  <a:pt x="10031995" y="724171"/>
                  <a:pt x="9987651" y="694466"/>
                  <a:pt x="10076482" y="723397"/>
                </a:cubicBezTo>
                <a:cubicBezTo>
                  <a:pt x="10088264" y="715403"/>
                  <a:pt x="10100170" y="715974"/>
                  <a:pt x="10119263" y="721877"/>
                </a:cubicBezTo>
                <a:cubicBezTo>
                  <a:pt x="10155360" y="725633"/>
                  <a:pt x="10156886" y="703170"/>
                  <a:pt x="10190893" y="719606"/>
                </a:cubicBezTo>
                <a:cubicBezTo>
                  <a:pt x="10186651" y="707114"/>
                  <a:pt x="10260542" y="720706"/>
                  <a:pt x="10246203" y="706893"/>
                </a:cubicBezTo>
                <a:cubicBezTo>
                  <a:pt x="10271921" y="697978"/>
                  <a:pt x="10280122" y="716866"/>
                  <a:pt x="10305396" y="709359"/>
                </a:cubicBezTo>
                <a:cubicBezTo>
                  <a:pt x="10332266" y="709354"/>
                  <a:pt x="10287753" y="720864"/>
                  <a:pt x="10316856" y="724179"/>
                </a:cubicBezTo>
                <a:cubicBezTo>
                  <a:pt x="10352558" y="726042"/>
                  <a:pt x="10348261" y="747938"/>
                  <a:pt x="10380919" y="722193"/>
                </a:cubicBezTo>
                <a:cubicBezTo>
                  <a:pt x="10416787" y="731946"/>
                  <a:pt x="10426384" y="719959"/>
                  <a:pt x="10478351" y="717620"/>
                </a:cubicBezTo>
                <a:cubicBezTo>
                  <a:pt x="10498311" y="726260"/>
                  <a:pt x="10516018" y="724144"/>
                  <a:pt x="10533954" y="718660"/>
                </a:cubicBezTo>
                <a:cubicBezTo>
                  <a:pt x="10583102" y="724237"/>
                  <a:pt x="10630104" y="717410"/>
                  <a:pt x="10686474" y="717507"/>
                </a:cubicBezTo>
                <a:cubicBezTo>
                  <a:pt x="10745160" y="730015"/>
                  <a:pt x="10779502" y="713124"/>
                  <a:pt x="10839729" y="713306"/>
                </a:cubicBezTo>
                <a:cubicBezTo>
                  <a:pt x="10895292" y="735596"/>
                  <a:pt x="10883335" y="689293"/>
                  <a:pt x="10933271" y="693628"/>
                </a:cubicBezTo>
                <a:cubicBezTo>
                  <a:pt x="11011861" y="715600"/>
                  <a:pt x="10933941" y="678563"/>
                  <a:pt x="11058950" y="692031"/>
                </a:cubicBezTo>
                <a:cubicBezTo>
                  <a:pt x="11065574" y="695312"/>
                  <a:pt x="11081347" y="693264"/>
                  <a:pt x="11080388" y="689245"/>
                </a:cubicBezTo>
                <a:cubicBezTo>
                  <a:pt x="11088176" y="690921"/>
                  <a:pt x="11106032" y="699551"/>
                  <a:pt x="11108911" y="693363"/>
                </a:cubicBezTo>
                <a:cubicBezTo>
                  <a:pt x="11149149" y="694912"/>
                  <a:pt x="11188483" y="700869"/>
                  <a:pt x="11223119" y="710661"/>
                </a:cubicBezTo>
                <a:cubicBezTo>
                  <a:pt x="11302059" y="704266"/>
                  <a:pt x="11255617" y="731239"/>
                  <a:pt x="11311983" y="731410"/>
                </a:cubicBezTo>
                <a:cubicBezTo>
                  <a:pt x="11358665" y="721567"/>
                  <a:pt x="11373894" y="732638"/>
                  <a:pt x="11426940" y="727340"/>
                </a:cubicBezTo>
                <a:cubicBezTo>
                  <a:pt x="11441993" y="748767"/>
                  <a:pt x="11476074" y="727962"/>
                  <a:pt x="11495624" y="734858"/>
                </a:cubicBezTo>
                <a:cubicBezTo>
                  <a:pt x="11530841" y="712823"/>
                  <a:pt x="11572173" y="761025"/>
                  <a:pt x="11605975" y="762433"/>
                </a:cubicBezTo>
                <a:cubicBezTo>
                  <a:pt x="11663316" y="761143"/>
                  <a:pt x="11727635" y="739871"/>
                  <a:pt x="11756134" y="765012"/>
                </a:cubicBezTo>
                <a:cubicBezTo>
                  <a:pt x="11761348" y="755468"/>
                  <a:pt x="11757526" y="741943"/>
                  <a:pt x="11789788" y="745316"/>
                </a:cubicBezTo>
                <a:cubicBezTo>
                  <a:pt x="11803253" y="740995"/>
                  <a:pt x="11807074" y="726138"/>
                  <a:pt x="11832833" y="734720"/>
                </a:cubicBezTo>
                <a:cubicBezTo>
                  <a:pt x="11798846" y="746443"/>
                  <a:pt x="11852821" y="750721"/>
                  <a:pt x="11846338" y="765994"/>
                </a:cubicBezTo>
                <a:cubicBezTo>
                  <a:pt x="11885947" y="777555"/>
                  <a:pt x="11979991" y="768560"/>
                  <a:pt x="11972492" y="796180"/>
                </a:cubicBezTo>
                <a:cubicBezTo>
                  <a:pt x="11982931" y="813135"/>
                  <a:pt x="12037186" y="790090"/>
                  <a:pt x="12035979" y="807835"/>
                </a:cubicBezTo>
                <a:cubicBezTo>
                  <a:pt x="12059694" y="797410"/>
                  <a:pt x="12098516" y="817951"/>
                  <a:pt x="12135850" y="819056"/>
                </a:cubicBezTo>
                <a:cubicBezTo>
                  <a:pt x="12142309" y="827359"/>
                  <a:pt x="12150917" y="827343"/>
                  <a:pt x="12166092" y="823695"/>
                </a:cubicBezTo>
                <a:lnTo>
                  <a:pt x="12190645" y="826863"/>
                </a:lnTo>
                <a:lnTo>
                  <a:pt x="12192000" y="880762"/>
                </a:lnTo>
                <a:lnTo>
                  <a:pt x="12192000" y="2685062"/>
                </a:lnTo>
                <a:lnTo>
                  <a:pt x="0" y="2685062"/>
                </a:lnTo>
                <a:lnTo>
                  <a:pt x="0" y="283917"/>
                </a:lnTo>
                <a:lnTo>
                  <a:pt x="44213" y="302297"/>
                </a:lnTo>
                <a:cubicBezTo>
                  <a:pt x="57125" y="321111"/>
                  <a:pt x="151150" y="310991"/>
                  <a:pt x="172465" y="314866"/>
                </a:cubicBezTo>
                <a:cubicBezTo>
                  <a:pt x="201883" y="307918"/>
                  <a:pt x="192551" y="309357"/>
                  <a:pt x="223361" y="304828"/>
                </a:cubicBezTo>
                <a:cubicBezTo>
                  <a:pt x="235273" y="283233"/>
                  <a:pt x="290082" y="292239"/>
                  <a:pt x="320595" y="288341"/>
                </a:cubicBezTo>
                <a:cubicBezTo>
                  <a:pt x="326821" y="269140"/>
                  <a:pt x="347105" y="264031"/>
                  <a:pt x="401087" y="246745"/>
                </a:cubicBezTo>
                <a:cubicBezTo>
                  <a:pt x="407068" y="225028"/>
                  <a:pt x="475269" y="251137"/>
                  <a:pt x="495839" y="217305"/>
                </a:cubicBezTo>
                <a:cubicBezTo>
                  <a:pt x="499633" y="218429"/>
                  <a:pt x="503698" y="219260"/>
                  <a:pt x="507910" y="219773"/>
                </a:cubicBezTo>
                <a:cubicBezTo>
                  <a:pt x="532375" y="222751"/>
                  <a:pt x="556339" y="214552"/>
                  <a:pt x="561428" y="201460"/>
                </a:cubicBezTo>
                <a:cubicBezTo>
                  <a:pt x="599747" y="152259"/>
                  <a:pt x="661201" y="177254"/>
                  <a:pt x="712813" y="151411"/>
                </a:cubicBezTo>
                <a:cubicBezTo>
                  <a:pt x="774420" y="124993"/>
                  <a:pt x="765426" y="123535"/>
                  <a:pt x="819366" y="70479"/>
                </a:cubicBezTo>
                <a:cubicBezTo>
                  <a:pt x="839647" y="77460"/>
                  <a:pt x="850544" y="74267"/>
                  <a:pt x="862489" y="63238"/>
                </a:cubicBezTo>
                <a:cubicBezTo>
                  <a:pt x="893284" y="51157"/>
                  <a:pt x="919686" y="77447"/>
                  <a:pt x="934387" y="50788"/>
                </a:cubicBezTo>
                <a:cubicBezTo>
                  <a:pt x="936825" y="54711"/>
                  <a:pt x="942184" y="55671"/>
                  <a:pt x="948874" y="55208"/>
                </a:cubicBezTo>
                <a:lnTo>
                  <a:pt x="955237" y="54040"/>
                </a:lnTo>
                <a:lnTo>
                  <a:pt x="955886" y="54325"/>
                </a:lnTo>
                <a:lnTo>
                  <a:pt x="957239" y="53673"/>
                </a:lnTo>
                <a:lnTo>
                  <a:pt x="971343" y="51086"/>
                </a:lnTo>
                <a:cubicBezTo>
                  <a:pt x="986863" y="47540"/>
                  <a:pt x="1001346" y="44460"/>
                  <a:pt x="1002063" y="54158"/>
                </a:cubicBezTo>
                <a:cubicBezTo>
                  <a:pt x="1010763" y="55438"/>
                  <a:pt x="1016476" y="54893"/>
                  <a:pt x="1020663" y="53408"/>
                </a:cubicBezTo>
                <a:cubicBezTo>
                  <a:pt x="1029036" y="50440"/>
                  <a:pt x="1031306" y="43717"/>
                  <a:pt x="1039181" y="40356"/>
                </a:cubicBezTo>
                <a:lnTo>
                  <a:pt x="1051914" y="39166"/>
                </a:lnTo>
                <a:lnTo>
                  <a:pt x="1054501" y="37372"/>
                </a:lnTo>
                <a:lnTo>
                  <a:pt x="1061859" y="33902"/>
                </a:lnTo>
                <a:lnTo>
                  <a:pt x="1054558" y="30385"/>
                </a:lnTo>
                <a:cubicBezTo>
                  <a:pt x="1046905" y="27358"/>
                  <a:pt x="1128596" y="22367"/>
                  <a:pt x="1140852" y="17327"/>
                </a:cubicBezTo>
                <a:lnTo>
                  <a:pt x="1214144" y="6192"/>
                </a:lnTo>
                <a:lnTo>
                  <a:pt x="1338122" y="27996"/>
                </a:lnTo>
                <a:cubicBezTo>
                  <a:pt x="1367144" y="1801"/>
                  <a:pt x="1432673" y="14019"/>
                  <a:pt x="1462415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603A2-127E-8C8B-E8D3-FE2AA6B90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082" y="4779792"/>
            <a:ext cx="8943998" cy="856722"/>
          </a:xfrm>
        </p:spPr>
        <p:txBody>
          <a:bodyPr anchor="b">
            <a:normAutofit/>
          </a:bodyPr>
          <a:lstStyle/>
          <a:p>
            <a:pPr algn="l"/>
            <a:r>
              <a:rPr lang="en-AU" sz="4400">
                <a:solidFill>
                  <a:schemeClr val="tx1">
                    <a:lumMod val="85000"/>
                    <a:lumOff val="15000"/>
                  </a:schemeClr>
                </a:solidFill>
              </a:rPr>
              <a:t>UDL-LevelUp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C64EB-1533-C755-F240-8F97F7349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8260" y="5739816"/>
            <a:ext cx="8943820" cy="450494"/>
          </a:xfrm>
        </p:spPr>
        <p:txBody>
          <a:bodyPr anchorCtr="0">
            <a:normAutofit/>
          </a:bodyPr>
          <a:lstStyle/>
          <a:p>
            <a:pPr algn="l"/>
            <a:r>
              <a:rPr lang="en-AU" sz="180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 inclusive practices in online courses</a:t>
            </a:r>
          </a:p>
        </p:txBody>
      </p:sp>
      <p:pic>
        <p:nvPicPr>
          <p:cNvPr id="1025" name="Picture 16" descr="ADCET UDL Symposium 2024">
            <a:extLst>
              <a:ext uri="{FF2B5EF4-FFF2-40B4-BE49-F238E27FC236}">
                <a16:creationId xmlns:a16="http://schemas.microsoft.com/office/drawing/2014/main" id="{03FD97D4-D2B5-6F8C-3ECC-6DE1955DA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/>
          <a:stretch>
            <a:fillRect/>
          </a:stretch>
        </p:blipFill>
        <p:spPr bwMode="auto">
          <a:xfrm>
            <a:off x="1101522" y="1007471"/>
            <a:ext cx="2804285" cy="28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AFE SA: Government of South Australia">
            <a:extLst>
              <a:ext uri="{FF2B5EF4-FFF2-40B4-BE49-F238E27FC236}">
                <a16:creationId xmlns:a16="http://schemas.microsoft.com/office/drawing/2014/main" id="{528A46F2-1B62-8E47-3DFA-E2E25B68E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749" y="2030421"/>
            <a:ext cx="3026664" cy="91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AFE NSW: NSW Government">
            <a:extLst>
              <a:ext uri="{FF2B5EF4-FFF2-40B4-BE49-F238E27FC236}">
                <a16:creationId xmlns:a16="http://schemas.microsoft.com/office/drawing/2014/main" id="{40189628-80DF-4F61-E579-51257D3AE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9450" y="2199045"/>
            <a:ext cx="3027384" cy="57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D2782-1AAD-FAB8-3BC4-F7B5479E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DD41DD50-D84A-0106-BF05-89868AD89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en-AU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 co-designed approach to developing a capability tool to integrate UDL principles into online teaching and learning</a:t>
            </a:r>
          </a:p>
          <a:p>
            <a:r>
              <a:rPr lang="en-AU" sz="2000">
                <a:solidFill>
                  <a:schemeClr val="tx1">
                    <a:lumMod val="85000"/>
                    <a:lumOff val="15000"/>
                  </a:schemeClr>
                </a:solidFill>
              </a:rPr>
              <a:t>How inclusive practices can be embedded in the design process to enhance the accessibility, usability, flexibility, and engagement of educational materials</a:t>
            </a:r>
          </a:p>
        </p:txBody>
      </p:sp>
    </p:spTree>
    <p:extLst>
      <p:ext uri="{BB962C8B-B14F-4D97-AF65-F5344CB8AC3E}">
        <p14:creationId xmlns:p14="http://schemas.microsoft.com/office/powerpoint/2010/main" val="304963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21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7E17A93-BD72-16D2-C13C-4CFCE811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/>
              <a:t>Meet the project team</a:t>
            </a:r>
          </a:p>
        </p:txBody>
      </p:sp>
      <p:pic>
        <p:nvPicPr>
          <p:cNvPr id="6" name="Picture 5" descr="Tanya Allan headshot">
            <a:extLst>
              <a:ext uri="{FF2B5EF4-FFF2-40B4-BE49-F238E27FC236}">
                <a16:creationId xmlns:a16="http://schemas.microsoft.com/office/drawing/2014/main" id="{66879E55-98D7-5515-2130-7F50E68CB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08" y="2001931"/>
            <a:ext cx="2312196" cy="18260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3756E8-096A-8F06-5DE1-D32FC2DFCA3B}"/>
              </a:ext>
            </a:extLst>
          </p:cNvPr>
          <p:cNvSpPr txBox="1"/>
          <p:nvPr/>
        </p:nvSpPr>
        <p:spPr>
          <a:xfrm>
            <a:off x="1160798" y="4383530"/>
            <a:ext cx="2176891" cy="194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64987">
              <a:spcAft>
                <a:spcPts val="564"/>
              </a:spcAft>
            </a:pPr>
            <a:r>
              <a:rPr lang="en-AU" sz="200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Tanya Allan</a:t>
            </a:r>
            <a:br>
              <a:rPr lang="en-AU" sz="200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AU" sz="150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(she / her)</a:t>
            </a:r>
          </a:p>
          <a:p>
            <a:pPr defTabSz="764987">
              <a:spcAft>
                <a:spcPts val="564"/>
              </a:spcAft>
            </a:pPr>
            <a:r>
              <a:rPr lang="en-AU" sz="150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Teaching and Learning Specialist, Technology Enhanced Learning</a:t>
            </a:r>
          </a:p>
          <a:p>
            <a:pPr defTabSz="764987">
              <a:spcAft>
                <a:spcPts val="564"/>
              </a:spcAft>
            </a:pPr>
            <a:r>
              <a:rPr lang="en-AU" sz="150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TAFE SA, </a:t>
            </a:r>
            <a:r>
              <a:rPr lang="en-AU" sz="1506" dirty="0"/>
              <a:t>Erawirung Country </a:t>
            </a:r>
            <a:endParaRPr lang="en-AU" dirty="0"/>
          </a:p>
        </p:txBody>
      </p:sp>
      <p:pic>
        <p:nvPicPr>
          <p:cNvPr id="7" name="Picture 7" descr="Trina Bianchini headshot">
            <a:extLst>
              <a:ext uri="{FF2B5EF4-FFF2-40B4-BE49-F238E27FC236}">
                <a16:creationId xmlns:a16="http://schemas.microsoft.com/office/drawing/2014/main" id="{C651B7C9-4F55-3326-66A6-A679B8669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t="4165" r="-51" b="28752"/>
          <a:stretch/>
        </p:blipFill>
        <p:spPr bwMode="auto">
          <a:xfrm>
            <a:off x="3731952" y="2001902"/>
            <a:ext cx="2312562" cy="18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28A18E-D043-C45E-0305-B2B577392002}"/>
              </a:ext>
            </a:extLst>
          </p:cNvPr>
          <p:cNvSpPr txBox="1"/>
          <p:nvPr/>
        </p:nvSpPr>
        <p:spPr>
          <a:xfrm>
            <a:off x="3731952" y="4383530"/>
            <a:ext cx="2176891" cy="194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64987">
              <a:spcAft>
                <a:spcPts val="564"/>
              </a:spcAft>
            </a:pPr>
            <a:r>
              <a:rPr lang="en-AU" sz="200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Trina Bianchini</a:t>
            </a:r>
            <a:br>
              <a:rPr lang="en-AU" sz="200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AU" sz="150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(she / her)</a:t>
            </a:r>
          </a:p>
          <a:p>
            <a:pPr defTabSz="764987">
              <a:spcAft>
                <a:spcPts val="564"/>
              </a:spcAft>
            </a:pPr>
            <a:r>
              <a:rPr lang="en-AU" sz="150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Teaching and Learning Specialist, Accessibility and Inclusive Education</a:t>
            </a:r>
          </a:p>
          <a:p>
            <a:pPr defTabSz="764987">
              <a:spcAft>
                <a:spcPts val="564"/>
              </a:spcAft>
            </a:pPr>
            <a:r>
              <a:rPr lang="en-AU" sz="150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TAFE SA, Kuarna Country</a:t>
            </a:r>
            <a:endParaRPr lang="en-AU" dirty="0"/>
          </a:p>
        </p:txBody>
      </p:sp>
      <p:pic>
        <p:nvPicPr>
          <p:cNvPr id="2" name="Picture 1" descr="Naomi McGrath headshot">
            <a:extLst>
              <a:ext uri="{FF2B5EF4-FFF2-40B4-BE49-F238E27FC236}">
                <a16:creationId xmlns:a16="http://schemas.microsoft.com/office/drawing/2014/main" id="{5205252A-0D0B-19E6-30FE-869FE3169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9" y="2001902"/>
            <a:ext cx="1891941" cy="18265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5B1E2-A23E-1BD9-ABF1-F5A9FBE973E4}"/>
              </a:ext>
            </a:extLst>
          </p:cNvPr>
          <p:cNvSpPr txBox="1"/>
          <p:nvPr/>
        </p:nvSpPr>
        <p:spPr>
          <a:xfrm>
            <a:off x="6430746" y="4387024"/>
            <a:ext cx="2176891" cy="19388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764987">
              <a:spcAft>
                <a:spcPts val="564"/>
              </a:spcAft>
            </a:pPr>
            <a:r>
              <a:rPr lang="en-AU" sz="197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Naomi McGrath</a:t>
            </a:r>
            <a:br>
              <a:rPr lang="en-AU" sz="197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AU" sz="15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(she / her)</a:t>
            </a:r>
          </a:p>
          <a:p>
            <a:pPr defTabSz="764987">
              <a:spcAft>
                <a:spcPts val="564"/>
              </a:spcAft>
            </a:pPr>
            <a:r>
              <a:rPr lang="en-AU" sz="15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Manager Inclusive Design, Educational Quality</a:t>
            </a:r>
          </a:p>
          <a:p>
            <a:pPr defTabSz="764987">
              <a:spcAft>
                <a:spcPts val="564"/>
              </a:spcAft>
            </a:pPr>
            <a:r>
              <a:rPr lang="en-AU" sz="15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TAFE NSW</a:t>
            </a:r>
            <a:r>
              <a:rPr lang="en-AU" sz="1504" dirty="0"/>
              <a:t>, Gumbaynggirr Country</a:t>
            </a:r>
            <a:endParaRPr lang="en-AU" dirty="0"/>
          </a:p>
        </p:txBody>
      </p:sp>
      <p:pic>
        <p:nvPicPr>
          <p:cNvPr id="9" name="Picture 8" descr="John J Fardoulis headshot">
            <a:extLst>
              <a:ext uri="{FF2B5EF4-FFF2-40B4-BE49-F238E27FC236}">
                <a16:creationId xmlns:a16="http://schemas.microsoft.com/office/drawing/2014/main" id="{FF0AA008-F239-4EA1-9C1A-1E3C7F315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t="6013" r="-51" b="30819"/>
          <a:stretch/>
        </p:blipFill>
        <p:spPr bwMode="auto">
          <a:xfrm>
            <a:off x="8747695" y="2001929"/>
            <a:ext cx="2312196" cy="182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1CCF8A-5240-B9BB-3D99-52B15BA88CDB}"/>
              </a:ext>
            </a:extLst>
          </p:cNvPr>
          <p:cNvSpPr txBox="1"/>
          <p:nvPr/>
        </p:nvSpPr>
        <p:spPr>
          <a:xfrm>
            <a:off x="8838035" y="4387024"/>
            <a:ext cx="2176891" cy="17073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764987">
              <a:spcAft>
                <a:spcPts val="564"/>
              </a:spcAft>
            </a:pPr>
            <a:r>
              <a:rPr lang="en-AU" sz="197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John J Fardoulis</a:t>
            </a:r>
            <a:br>
              <a:rPr lang="en-AU" sz="197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AU" sz="15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(he / him)</a:t>
            </a:r>
          </a:p>
          <a:p>
            <a:pPr defTabSz="764987">
              <a:spcAft>
                <a:spcPts val="564"/>
              </a:spcAft>
            </a:pPr>
            <a:r>
              <a:rPr lang="en-AU" sz="15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 Universal Design, Educational Quality</a:t>
            </a:r>
          </a:p>
          <a:p>
            <a:pPr defTabSz="764987">
              <a:spcAft>
                <a:spcPts val="564"/>
              </a:spcAft>
            </a:pPr>
            <a:r>
              <a:rPr lang="en-AU" sz="15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TAFE NSW, </a:t>
            </a:r>
            <a:r>
              <a:rPr lang="en-AU" sz="1504" dirty="0"/>
              <a:t>Darkinjung Country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3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D2782-1AAD-FAB8-3BC4-F7B5479E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AU" sz="5200"/>
              <a:t>Background</a:t>
            </a:r>
          </a:p>
        </p:txBody>
      </p:sp>
      <p:graphicFrame>
        <p:nvGraphicFramePr>
          <p:cNvPr id="8" name="Content Placeholder 2" descr="Partnership between TAFE SA and TAFE NSW. UDL in Tertiary Education Community of Practice.">
            <a:extLst>
              <a:ext uri="{FF2B5EF4-FFF2-40B4-BE49-F238E27FC236}">
                <a16:creationId xmlns:a16="http://schemas.microsoft.com/office/drawing/2014/main" id="{6807A12A-1756-C04E-261C-413C3788F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8449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245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49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D2782-1AAD-FAB8-3BC4-F7B5479E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TAFE SA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AA70E15-CCB0-5B3A-F005-889BAB16E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7297"/>
            <a:ext cx="4331207" cy="4189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AU" sz="2000" b="1" dirty="0"/>
              <a:t>TAFE SA Digital Toolkit:</a:t>
            </a:r>
          </a:p>
          <a:p>
            <a:r>
              <a:rPr lang="en-AU" sz="2000" dirty="0"/>
              <a:t>Digital Teaching &amp; Learning Standards</a:t>
            </a:r>
          </a:p>
          <a:p>
            <a:r>
              <a:rPr lang="en-AU" sz="2000" dirty="0"/>
              <a:t>Learning Design Planner</a:t>
            </a:r>
          </a:p>
          <a:p>
            <a:r>
              <a:rPr lang="en-AU" sz="2000" dirty="0"/>
              <a:t>Technology Enhanced Delivery (TED) Levels for LEARN</a:t>
            </a:r>
          </a:p>
          <a:p>
            <a:r>
              <a:rPr lang="en-AU" sz="2000" dirty="0"/>
              <a:t>LEARN shell</a:t>
            </a:r>
          </a:p>
          <a:p>
            <a:r>
              <a:rPr lang="en-AU" sz="2000" dirty="0"/>
              <a:t>Inclusive Education Roadmap &amp; Guidelines</a:t>
            </a:r>
          </a:p>
          <a:p>
            <a:r>
              <a:rPr lang="en-AU" sz="2000" dirty="0"/>
              <a:t>LEARN-ED</a:t>
            </a:r>
          </a:p>
        </p:txBody>
      </p:sp>
      <p:pic>
        <p:nvPicPr>
          <p:cNvPr id="5" name="Content Placeholder 3" descr="Inclusive Teaching and Learning: Universal Design for Learning, Accessibility, and Usability. Inclusivity, Diversity, and Variability.">
            <a:extLst>
              <a:ext uri="{FF2B5EF4-FFF2-40B4-BE49-F238E27FC236}">
                <a16:creationId xmlns:a16="http://schemas.microsoft.com/office/drawing/2014/main" id="{F888AA8B-8054-EE3E-9FBA-2E1C5D0C4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199" y="1258664"/>
            <a:ext cx="5181600" cy="4340672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641C5-127F-7B3D-6822-C53F6223998F}"/>
              </a:ext>
            </a:extLst>
          </p:cNvPr>
          <p:cNvSpPr txBox="1"/>
          <p:nvPr/>
        </p:nvSpPr>
        <p:spPr>
          <a:xfrm>
            <a:off x="6054619" y="5698328"/>
            <a:ext cx="5416760" cy="417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AU" sz="211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Inclusive Education Roadmap &amp; Guidelines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92577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49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D2782-1AAD-FAB8-3BC4-F7B5479E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TAFE NSW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AA70E15-CCB0-5B3A-F005-889BAB16E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Educational Quality Framework</a:t>
            </a:r>
          </a:p>
          <a:p>
            <a:r>
              <a:rPr lang="en-US" sz="2000" dirty="0"/>
              <a:t>Inclusive Design Standards</a:t>
            </a:r>
          </a:p>
          <a:p>
            <a:pPr marL="384048" lvl="1"/>
            <a:r>
              <a:rPr lang="en-US" sz="2000" dirty="0"/>
              <a:t>Accessibility</a:t>
            </a:r>
          </a:p>
          <a:p>
            <a:pPr marL="384048" lvl="1"/>
            <a:r>
              <a:rPr lang="en-US" sz="2000" dirty="0"/>
              <a:t>Communication</a:t>
            </a:r>
          </a:p>
          <a:p>
            <a:pPr marL="384048" lvl="1"/>
            <a:r>
              <a:rPr lang="en-US" sz="2000" dirty="0"/>
              <a:t>Cultural Connection</a:t>
            </a:r>
          </a:p>
          <a:p>
            <a:pPr marL="384048" lvl="1"/>
            <a:r>
              <a:rPr lang="en-US" sz="2000" dirty="0"/>
              <a:t>Universal Design for Learning</a:t>
            </a:r>
          </a:p>
          <a:p>
            <a:pPr marL="384048" lvl="1"/>
            <a:r>
              <a:rPr lang="en-US" sz="2000" dirty="0"/>
              <a:t>Usability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FABDBF0-4B08-CDE1-46E3-9AFB968A9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0986" y="1069398"/>
            <a:ext cx="4747547" cy="47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7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4ED1A-2623-AD40-8477-AD11428A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UDL-LevelUp concept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F952CD3-56B0-E0D5-B0EA-A7E946B0F4EC}"/>
              </a:ext>
            </a:extLst>
          </p:cNvPr>
          <p:cNvSpPr>
            <a:spLocks/>
          </p:cNvSpPr>
          <p:nvPr/>
        </p:nvSpPr>
        <p:spPr>
          <a:xfrm>
            <a:off x="1614474" y="2923364"/>
            <a:ext cx="3351672" cy="3248836"/>
          </a:xfrm>
          <a:prstGeom prst="rect">
            <a:avLst/>
          </a:prstGeom>
        </p:spPr>
        <p:txBody>
          <a:bodyPr anchor="ctr"/>
          <a:lstStyle/>
          <a:p>
            <a:pPr defTabSz="777240">
              <a:spcAft>
                <a:spcPts val="600"/>
              </a:spcAft>
            </a:pPr>
            <a:r>
              <a:rPr lang="en-AU" sz="2800" dirty="0"/>
              <a:t>Inclusive design analysis highlights improvements</a:t>
            </a:r>
          </a:p>
        </p:txBody>
      </p:sp>
      <p:graphicFrame>
        <p:nvGraphicFramePr>
          <p:cNvPr id="15" name="Content Placeholder 14" descr="Level 0: Simple design; Level 1: Accessibility; Level 2: Usability; Level 3: UDL enhanced.">
            <a:extLst>
              <a:ext uri="{FF2B5EF4-FFF2-40B4-BE49-F238E27FC236}">
                <a16:creationId xmlns:a16="http://schemas.microsoft.com/office/drawing/2014/main" id="{3CC3B459-64E6-19AC-F32E-6860FCD3D1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171311"/>
              </p:ext>
            </p:extLst>
          </p:nvPr>
        </p:nvGraphicFramePr>
        <p:xfrm>
          <a:off x="5316604" y="2011363"/>
          <a:ext cx="5260921" cy="4154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354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84845-76D4-3FA3-744B-08957CAAA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tx1">
                    <a:lumMod val="85000"/>
                    <a:lumOff val="15000"/>
                  </a:schemeClr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55AC4-DBE5-3041-0DAD-0E4C90158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339" y="2401287"/>
            <a:ext cx="8276026" cy="3685156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Finish creating the unit that is contextualised for our organisations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Pilot &amp; collate feedback from staff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 changes &amp; roll out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 to the UDL in Tertiary Education Community of Practice (CoP)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Report back at the 2025 UDL Symposium (if you will have us)</a:t>
            </a:r>
          </a:p>
        </p:txBody>
      </p:sp>
    </p:spTree>
    <p:extLst>
      <p:ext uri="{BB962C8B-B14F-4D97-AF65-F5344CB8AC3E}">
        <p14:creationId xmlns:p14="http://schemas.microsoft.com/office/powerpoint/2010/main" val="240317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2A3CA-219F-372A-6BEA-BC9E6796B7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tx1">
                    <a:lumMod val="85000"/>
                    <a:lumOff val="15000"/>
                  </a:schemeClr>
                </a:solidFill>
              </a:rPr>
              <a:t>Questions &amp; contact details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AEBF6-9E77-8F8F-5DC7-E32932A8FE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 lnSpcReduction="10000"/>
          </a:bodyPr>
          <a:lstStyle/>
          <a:p>
            <a:r>
              <a:rPr lang="en-A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TAFE SA</a:t>
            </a:r>
          </a:p>
          <a:p>
            <a:pPr lvl="1"/>
            <a:r>
              <a:rPr lang="en-AU" sz="17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Trina Bianchini</a:t>
            </a:r>
            <a:r>
              <a:rPr lang="en-A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&lt;</a:t>
            </a:r>
            <a:r>
              <a:rPr lang="en-AU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Trina.Bianchini@tafesa.edu.au</a:t>
            </a:r>
            <a:r>
              <a:rPr lang="en-A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&gt;</a:t>
            </a:r>
          </a:p>
          <a:p>
            <a:pPr lvl="1"/>
            <a:r>
              <a:rPr lang="en-AU" sz="17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Tanya Allan</a:t>
            </a:r>
            <a:r>
              <a:rPr lang="en-A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&lt;</a:t>
            </a:r>
            <a:r>
              <a:rPr lang="en-AU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Tanya.Allan@tafesa.edu.au</a:t>
            </a:r>
            <a:r>
              <a:rPr lang="en-A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&gt;</a:t>
            </a:r>
          </a:p>
          <a:p>
            <a:r>
              <a:rPr lang="en-A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TAFE NSW</a:t>
            </a:r>
          </a:p>
          <a:p>
            <a:pPr lvl="1"/>
            <a:r>
              <a:rPr lang="en-AU" sz="17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Naomi McGrath</a:t>
            </a:r>
            <a:r>
              <a:rPr lang="en-A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&lt;Naomi.McGrath2@tafensw.edu.au&gt;</a:t>
            </a:r>
          </a:p>
          <a:p>
            <a:pPr lvl="1"/>
            <a:r>
              <a:rPr lang="en-AU" sz="1700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John Fardoulis</a:t>
            </a:r>
            <a:r>
              <a:rPr lang="en-A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&lt;John.Fardoulis@tafensw.edu.au&gt;</a:t>
            </a:r>
          </a:p>
          <a:p>
            <a:r>
              <a:rPr lang="en-A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UDL in Tertiary Education Community of Practice</a:t>
            </a:r>
          </a:p>
          <a:p>
            <a:pPr lvl="1"/>
            <a:r>
              <a:rPr lang="en-A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Facilitated by TAFE SA in partnership with ADCET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more information, contact </a:t>
            </a:r>
            <a:r>
              <a:rPr kumimoji="0" lang="en-AU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7"/>
              </a:rPr>
              <a:t>Darlene McLennan</a:t>
            </a:r>
            <a:r>
              <a:rPr kumimoji="0" lang="en-AU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&lt;darlene.mclennan@utas.edu.au&gt;</a:t>
            </a:r>
          </a:p>
          <a:p>
            <a:pPr lvl="1"/>
            <a:r>
              <a:rPr lang="en-A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can </a:t>
            </a:r>
            <a:r>
              <a:rPr lang="en-AU" sz="1700" dirty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register to participate in the UDL Community of Practice</a:t>
            </a:r>
            <a:endParaRPr lang="en-AU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5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E3D60D9E6E04A88E6C46A8F8E80F5" ma:contentTypeVersion="14" ma:contentTypeDescription="Create a new document." ma:contentTypeScope="" ma:versionID="9c3761507c3876473129cc65f42fe919">
  <xsd:schema xmlns:xsd="http://www.w3.org/2001/XMLSchema" xmlns:xs="http://www.w3.org/2001/XMLSchema" xmlns:p="http://schemas.microsoft.com/office/2006/metadata/properties" xmlns:ns2="43435717-49c9-4489-9470-c7c98d62699d" xmlns:ns3="242681ae-e6e2-4ee6-90fd-f2c0d11c7b09" targetNamespace="http://schemas.microsoft.com/office/2006/metadata/properties" ma:root="true" ma:fieldsID="d8c226d9cf81477381acf7e37602337f" ns2:_="" ns3:_="">
    <xsd:import namespace="43435717-49c9-4489-9470-c7c98d62699d"/>
    <xsd:import namespace="242681ae-e6e2-4ee6-90fd-f2c0d11c7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35717-49c9-4489-9470-c7c98d626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be76f96-e7f0-4e7c-b4d8-bf0f4c547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681ae-e6e2-4ee6-90fd-f2c0d11c7b0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d00c8ac-6135-4edf-90aa-1e6137a64d6d}" ma:internalName="TaxCatchAll" ma:showField="CatchAllData" ma:web="242681ae-e6e2-4ee6-90fd-f2c0d11c7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435717-49c9-4489-9470-c7c98d62699d">
      <Terms xmlns="http://schemas.microsoft.com/office/infopath/2007/PartnerControls"/>
    </lcf76f155ced4ddcb4097134ff3c332f>
    <TaxCatchAll xmlns="242681ae-e6e2-4ee6-90fd-f2c0d11c7b09" xsi:nil="true"/>
  </documentManagement>
</p:properties>
</file>

<file path=customXml/itemProps1.xml><?xml version="1.0" encoding="utf-8"?>
<ds:datastoreItem xmlns:ds="http://schemas.openxmlformats.org/officeDocument/2006/customXml" ds:itemID="{3377E048-2B2F-4D31-956F-A051F0457B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96E3C6-A950-45D5-93EF-9538F63B52E7}"/>
</file>

<file path=customXml/itemProps3.xml><?xml version="1.0" encoding="utf-8"?>
<ds:datastoreItem xmlns:ds="http://schemas.openxmlformats.org/officeDocument/2006/customXml" ds:itemID="{9E5DCC82-DCFB-4BEC-93EA-005B8D487C84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f5035e96-aa2a-4b38-ac6c-322b4e8ed53c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4058088d-b0a6-4b25-91ed-de53affe74db}" enabled="1" method="Privileged" siteId="{19537222-55d7-4581-84fb-c2da6e835c7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395</Words>
  <Application>Microsoft Office PowerPoint</Application>
  <PresentationFormat>Widescreen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UDL-LevelUp</vt:lpstr>
      <vt:lpstr>Introduction</vt:lpstr>
      <vt:lpstr>Meet the project team</vt:lpstr>
      <vt:lpstr>Background</vt:lpstr>
      <vt:lpstr>TAFE SA</vt:lpstr>
      <vt:lpstr>TAFE NSW</vt:lpstr>
      <vt:lpstr>UDL-LevelUp concept</vt:lpstr>
      <vt:lpstr>Next steps</vt:lpstr>
      <vt:lpstr>Questions &amp; contact details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UDL-LevelUp</dc:title>
  <dc:subject/>
  <dc:creator>John Fardoulis (he / him / his)</dc:creator>
  <cp:keywords/>
  <dc:description/>
  <cp:lastModifiedBy>Kylie Geard</cp:lastModifiedBy>
  <cp:revision>3</cp:revision>
  <dcterms:created xsi:type="dcterms:W3CDTF">2024-05-28T07:18:42Z</dcterms:created>
  <dcterms:modified xsi:type="dcterms:W3CDTF">2024-06-04T09:33:17Z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0x010100595E3D60D9E6E04A88E6C46A8F8E80F5</vt:lpwstr>
  </property>
  <property fmtid="{D5CDD505-2E9C-101B-9397-08002B2CF9AE}" pid="3" name="MediaServiceImageTags">
    <vt:lpwstr/>
  </property>
  <property fmtid="{D5CDD505-2E9C-101B-9397-08002B2CF9AE}" pid="4" name="MSIP_Label_cadccb89-6645-4547-a418-b9839adf4510_SetDate">
    <vt:lpwstr>2024-05-30T02:14:35Z</vt:lpwstr>
  </property>
  <property fmtid="{D5CDD505-2E9C-101B-9397-08002B2CF9AE}" pid="5" name="MSIP_Label_cadccb89-6645-4547-a418-b9839adf4510_SiteId">
    <vt:lpwstr>6f40af2a-bd43-4f5f-b217-f5448356ea1e</vt:lpwstr>
  </property>
  <property fmtid="{D5CDD505-2E9C-101B-9397-08002B2CF9AE}" pid="6" name="MSIP_Label_cadccb89-6645-4547-a418-b9839adf4510_Method">
    <vt:lpwstr>Standard</vt:lpwstr>
  </property>
  <property fmtid="{D5CDD505-2E9C-101B-9397-08002B2CF9AE}" pid="7" name="MSIP_Label_cadccb89-6645-4547-a418-b9839adf4510_ContentBits">
    <vt:lpwstr>1</vt:lpwstr>
  </property>
  <property fmtid="{D5CDD505-2E9C-101B-9397-08002B2CF9AE}" pid="8" name="MSIP_Label_cadccb89-6645-4547-a418-b9839adf4510_Enabled">
    <vt:lpwstr>true</vt:lpwstr>
  </property>
  <property fmtid="{D5CDD505-2E9C-101B-9397-08002B2CF9AE}" pid="9" name="MSIP_Label_cadccb89-6645-4547-a418-b9839adf4510_Name">
    <vt:lpwstr>official</vt:lpwstr>
  </property>
  <property fmtid="{D5CDD505-2E9C-101B-9397-08002B2CF9AE}" pid="10" name="MSIP_Label_cadccb89-6645-4547-a418-b9839adf4510_ActionId">
    <vt:lpwstr>61ead1ab-f9db-49bb-bc2c-0a41351b2c84</vt:lpwstr>
  </property>
  <property fmtid="{D5CDD505-2E9C-101B-9397-08002B2CF9AE}" pid="11" name="ClassificationContentMarkingFooterText">
    <vt:lpwstr>OFFICIAL</vt:lpwstr>
  </property>
  <property fmtid="{D5CDD505-2E9C-101B-9397-08002B2CF9AE}" pid="12" name="ClassificationContentMarkingHeaderLocations">
    <vt:lpwstr>Office Theme:7</vt:lpwstr>
  </property>
  <property fmtid="{D5CDD505-2E9C-101B-9397-08002B2CF9AE}" pid="13" name="ClassificationContentMarkingHeaderText">
    <vt:lpwstr>OFFICIAL</vt:lpwstr>
  </property>
</Properties>
</file>