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4"/>
    <p:sldMasterId id="2147483713" r:id="rId5"/>
    <p:sldMasterId id="2147483720" r:id="rId6"/>
    <p:sldMasterId id="2147483725" r:id="rId7"/>
    <p:sldMasterId id="2147483648" r:id="rId8"/>
  </p:sldMasterIdLst>
  <p:notesMasterIdLst>
    <p:notesMasterId r:id="rId19"/>
  </p:notesMasterIdLst>
  <p:sldIdLst>
    <p:sldId id="412" r:id="rId9"/>
    <p:sldId id="402" r:id="rId10"/>
    <p:sldId id="407" r:id="rId11"/>
    <p:sldId id="411" r:id="rId12"/>
    <p:sldId id="372" r:id="rId13"/>
    <p:sldId id="415" r:id="rId14"/>
    <p:sldId id="408" r:id="rId15"/>
    <p:sldId id="409" r:id="rId16"/>
    <p:sldId id="410" r:id="rId17"/>
    <p:sldId id="414" r:id="rId18"/>
  </p:sldIdLst>
  <p:sldSz cx="9144000" cy="5143500" type="screen16x9"/>
  <p:notesSz cx="9144000" cy="51435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45E"/>
    <a:srgbClr val="8F9EC9"/>
    <a:srgbClr val="DAA8A2"/>
    <a:srgbClr val="000000"/>
    <a:srgbClr val="FFE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p:cViewPr varScale="1">
        <p:scale>
          <a:sx n="94" d="100"/>
          <a:sy n="94" d="100"/>
        </p:scale>
        <p:origin x="557" y="77"/>
      </p:cViewPr>
      <p:guideLst/>
    </p:cSldViewPr>
  </p:slideViewPr>
  <p:outlineViewPr>
    <p:cViewPr>
      <p:scale>
        <a:sx n="33" d="100"/>
        <a:sy n="33" d="100"/>
      </p:scale>
      <p:origin x="0" y="-10408"/>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6/21/2024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1</a:t>
            </a:fld>
            <a:endParaRPr lang="en-US"/>
          </a:p>
        </p:txBody>
      </p:sp>
    </p:spTree>
    <p:extLst>
      <p:ext uri="{BB962C8B-B14F-4D97-AF65-F5344CB8AC3E}">
        <p14:creationId xmlns:p14="http://schemas.microsoft.com/office/powerpoint/2010/main" val="21104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2</a:t>
            </a:fld>
            <a:endParaRPr lang="en-US"/>
          </a:p>
        </p:txBody>
      </p:sp>
    </p:spTree>
    <p:extLst>
      <p:ext uri="{BB962C8B-B14F-4D97-AF65-F5344CB8AC3E}">
        <p14:creationId xmlns:p14="http://schemas.microsoft.com/office/powerpoint/2010/main" val="169897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3</a:t>
            </a:fld>
            <a:endParaRPr lang="en-US"/>
          </a:p>
        </p:txBody>
      </p:sp>
    </p:spTree>
    <p:extLst>
      <p:ext uri="{BB962C8B-B14F-4D97-AF65-F5344CB8AC3E}">
        <p14:creationId xmlns:p14="http://schemas.microsoft.com/office/powerpoint/2010/main" val="383871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4</a:t>
            </a:fld>
            <a:endParaRPr lang="en-US"/>
          </a:p>
        </p:txBody>
      </p:sp>
    </p:spTree>
    <p:extLst>
      <p:ext uri="{BB962C8B-B14F-4D97-AF65-F5344CB8AC3E}">
        <p14:creationId xmlns:p14="http://schemas.microsoft.com/office/powerpoint/2010/main" val="220409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7</a:t>
            </a:fld>
            <a:endParaRPr lang="en-US"/>
          </a:p>
        </p:txBody>
      </p:sp>
    </p:spTree>
    <p:extLst>
      <p:ext uri="{BB962C8B-B14F-4D97-AF65-F5344CB8AC3E}">
        <p14:creationId xmlns:p14="http://schemas.microsoft.com/office/powerpoint/2010/main" val="360473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8</a:t>
            </a:fld>
            <a:endParaRPr lang="en-US"/>
          </a:p>
        </p:txBody>
      </p:sp>
    </p:spTree>
    <p:extLst>
      <p:ext uri="{BB962C8B-B14F-4D97-AF65-F5344CB8AC3E}">
        <p14:creationId xmlns:p14="http://schemas.microsoft.com/office/powerpoint/2010/main" val="243510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9</a:t>
            </a:fld>
            <a:endParaRPr lang="en-US"/>
          </a:p>
        </p:txBody>
      </p:sp>
    </p:spTree>
    <p:extLst>
      <p:ext uri="{BB962C8B-B14F-4D97-AF65-F5344CB8AC3E}">
        <p14:creationId xmlns:p14="http://schemas.microsoft.com/office/powerpoint/2010/main" val="66273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10</a:t>
            </a:fld>
            <a:endParaRPr lang="en-US"/>
          </a:p>
        </p:txBody>
      </p:sp>
    </p:spTree>
    <p:extLst>
      <p:ext uri="{BB962C8B-B14F-4D97-AF65-F5344CB8AC3E}">
        <p14:creationId xmlns:p14="http://schemas.microsoft.com/office/powerpoint/2010/main" val="2669485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26C391-EC2F-854E-3FAC-8EDA85399D7C}"/>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dirty="0"/>
              <a:t>Heading sits here</a:t>
            </a:r>
          </a:p>
          <a:p>
            <a:r>
              <a:rPr lang="en-GB" dirty="0"/>
              <a:t>1-2 lines of copy 28pt</a:t>
            </a:r>
            <a:endParaRPr lang="en-US" dirty="0"/>
          </a:p>
        </p:txBody>
      </p:sp>
      <p:sp>
        <p:nvSpPr>
          <p:cNvPr id="7" name="Text Placeholder 2">
            <a:extLst>
              <a:ext uri="{FF2B5EF4-FFF2-40B4-BE49-F238E27FC236}">
                <a16:creationId xmlns:a16="http://schemas.microsoft.com/office/drawing/2014/main" id="{9EC1A71F-2256-88FB-1073-78B7D8E702C3}"/>
              </a:ext>
            </a:extLst>
          </p:cNvPr>
          <p:cNvSpPr>
            <a:spLocks noGrp="1"/>
          </p:cNvSpPr>
          <p:nvPr>
            <p:ph type="body" sz="quarter" idx="16" hasCustomPrompt="1"/>
          </p:nvPr>
        </p:nvSpPr>
        <p:spPr>
          <a:xfrm>
            <a:off x="571500" y="1812923"/>
            <a:ext cx="5533967" cy="1066800"/>
          </a:xfrm>
          <a:prstGeom prst="rect">
            <a:avLst/>
          </a:prstGeom>
        </p:spPr>
        <p:txBody>
          <a:bodyPr lIns="0" tIns="0" rIns="0" bIns="0"/>
          <a:lstStyle>
            <a:lvl1pPr marL="0" indent="0">
              <a:buFontTx/>
              <a:buNone/>
              <a:defRPr sz="2800" b="0" i="1">
                <a:solidFill>
                  <a:schemeClr val="tx1"/>
                </a:solidFill>
                <a:latin typeface="Times" pitchFamily="2" charset="0"/>
              </a:defRPr>
            </a:lvl1pPr>
          </a:lstStyle>
          <a:p>
            <a:r>
              <a:rPr lang="en-GB" dirty="0"/>
              <a:t>Presentation subheading </a:t>
            </a:r>
            <a:br>
              <a:rPr lang="en-GB" dirty="0"/>
            </a:br>
            <a:r>
              <a:rPr lang="en-GB" dirty="0"/>
              <a:t>can go over 2 lines 28pt</a:t>
            </a:r>
            <a:endParaRPr lang="en-US" dirty="0"/>
          </a:p>
        </p:txBody>
      </p:sp>
      <p:sp>
        <p:nvSpPr>
          <p:cNvPr id="6" name="Text Placeholder 3">
            <a:extLst>
              <a:ext uri="{FF2B5EF4-FFF2-40B4-BE49-F238E27FC236}">
                <a16:creationId xmlns:a16="http://schemas.microsoft.com/office/drawing/2014/main" id="{EA5ABDE1-C8DD-9C86-C1BA-029E99357DDA}"/>
              </a:ext>
            </a:extLst>
          </p:cNvPr>
          <p:cNvSpPr>
            <a:spLocks noGrp="1"/>
          </p:cNvSpPr>
          <p:nvPr>
            <p:ph type="body" sz="quarter" idx="15" hasCustomPrompt="1"/>
          </p:nvPr>
        </p:nvSpPr>
        <p:spPr>
          <a:xfrm>
            <a:off x="562033" y="3108324"/>
            <a:ext cx="5533967" cy="606425"/>
          </a:xfrm>
          <a:prstGeom prst="rect">
            <a:avLst/>
          </a:prstGeom>
        </p:spPr>
        <p:txBody>
          <a:bodyPr lIns="0" tIns="0" rIns="0" bIns="0"/>
          <a:lstStyle>
            <a:lvl1pPr marL="0" indent="0">
              <a:buFontTx/>
              <a:buNone/>
              <a:defRPr sz="1400">
                <a:solidFill>
                  <a:schemeClr val="tx1"/>
                </a:solidFill>
              </a:defRPr>
            </a:lvl1pPr>
          </a:lstStyle>
          <a:p>
            <a:r>
              <a:rPr lang="en-GB" dirty="0"/>
              <a:t>Presented by 14pt</a:t>
            </a:r>
            <a:endParaRPr lang="en-US" dirty="0"/>
          </a:p>
        </p:txBody>
      </p:sp>
      <p:sp>
        <p:nvSpPr>
          <p:cNvPr id="8" name="TextBox 7">
            <a:extLst>
              <a:ext uri="{FF2B5EF4-FFF2-40B4-BE49-F238E27FC236}">
                <a16:creationId xmlns:a16="http://schemas.microsoft.com/office/drawing/2014/main" id="{262845E8-E21B-1585-9AF6-BBB77FE87561}"/>
              </a:ext>
            </a:extLst>
          </p:cNvPr>
          <p:cNvSpPr txBox="1"/>
          <p:nvPr userDrawn="1"/>
        </p:nvSpPr>
        <p:spPr>
          <a:xfrm rot="16200000">
            <a:off x="7940202" y="3646041"/>
            <a:ext cx="1830263" cy="169277"/>
          </a:xfrm>
          <a:prstGeom prst="rect">
            <a:avLst/>
          </a:prstGeom>
          <a:noFill/>
        </p:spPr>
        <p:txBody>
          <a:bodyPr wrap="square" rtlCol="0">
            <a:spAutoFit/>
          </a:bodyPr>
          <a:lstStyle/>
          <a:p>
            <a:r>
              <a:rPr lang="en-US" sz="500" dirty="0"/>
              <a:t>CRICOS 00026A    TEQSA PRV12057</a:t>
            </a:r>
          </a:p>
        </p:txBody>
      </p:sp>
      <p:pic>
        <p:nvPicPr>
          <p:cNvPr id="11" name="Picture">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34" name="Text Placeholder 4">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dirty="0" err="1"/>
              <a:t>sydney.edu.au</a:t>
            </a:r>
            <a:r>
              <a:rPr lang="en-GB" dirty="0"/>
              <a:t>/</a:t>
            </a:r>
            <a:r>
              <a:rPr lang="en-GB" dirty="0" err="1"/>
              <a:t>xxxxx</a:t>
            </a:r>
            <a:endParaRPr lang="en-US" dirty="0"/>
          </a:p>
        </p:txBody>
      </p:sp>
    </p:spTree>
    <p:extLst>
      <p:ext uri="{BB962C8B-B14F-4D97-AF65-F5344CB8AC3E}">
        <p14:creationId xmlns:p14="http://schemas.microsoft.com/office/powerpoint/2010/main" val="3996898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Times" pitchFamily="2" charset="0"/>
              </a:defRPr>
            </a:lvl1pPr>
          </a:lstStyle>
          <a:p>
            <a:pPr marL="12700">
              <a:spcBef>
                <a:spcPts val="100"/>
              </a:spcBef>
            </a:pPr>
            <a:r>
              <a:rPr lang="en-AU" sz="2800" dirty="0">
                <a:solidFill>
                  <a:srgbClr val="000000"/>
                </a:solidFill>
                <a:latin typeface="Arial"/>
                <a:cs typeface="Arial"/>
              </a:rPr>
              <a:t>Chapter break headline 28pt</a:t>
            </a:r>
            <a:endParaRPr lang="en-AU" b="0" i="1" dirty="0">
              <a:latin typeface="Times" pitchFamily="2" charset="0"/>
            </a:endParaRPr>
          </a:p>
        </p:txBody>
      </p:sp>
      <p:sp>
        <p:nvSpPr>
          <p:cNvPr id="9" name="Text Placeholder 2">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tx1"/>
                </a:solidFill>
                <a:latin typeface="Times" pitchFamily="2" charset="0"/>
              </a:defRPr>
            </a:lvl1pPr>
          </a:lstStyle>
          <a:p>
            <a:pPr marL="12700">
              <a:spcBef>
                <a:spcPts val="100"/>
              </a:spcBef>
            </a:pPr>
            <a:r>
              <a:rPr lang="en-AU" b="0" i="1" dirty="0">
                <a:solidFill>
                  <a:srgbClr val="000000"/>
                </a:solidFill>
                <a:latin typeface="Times" pitchFamily="2" charset="0"/>
              </a:rPr>
              <a:t>1-2 lines of copy</a:t>
            </a:r>
            <a:endParaRPr lang="en-AU" b="0" i="1" dirty="0">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tx1"/>
                </a:solidFill>
              </a:defRPr>
            </a:lvl1pPr>
          </a:lstStyle>
          <a:p>
            <a:r>
              <a:rPr lang="en-GB" dirty="0"/>
              <a:t>Presented by 14pt</a:t>
            </a:r>
            <a:endParaRPr lang="en-US" dirty="0"/>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dirty="0">
                <a:solidFill>
                  <a:srgbClr val="000000"/>
                </a:solidFill>
                <a:latin typeface="Arial"/>
                <a:cs typeface="Arial"/>
              </a:rPr>
              <a:t>Chapter break headline 28pt</a:t>
            </a:r>
            <a:endParaRPr lang="en-AU" b="0" i="1" dirty="0">
              <a:latin typeface="Times" pitchFamily="2" charset="0"/>
            </a:endParaRPr>
          </a:p>
        </p:txBody>
      </p:sp>
      <p:sp>
        <p:nvSpPr>
          <p:cNvPr id="2" name="Title 2">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dirty="0">
                <a:solidFill>
                  <a:srgbClr val="000000"/>
                </a:solidFill>
                <a:latin typeface="Times" pitchFamily="2" charset="0"/>
              </a:rPr>
              <a:t>1-2 lines of copy</a:t>
            </a:r>
            <a:endParaRPr lang="en-AU" b="0" i="1" dirty="0">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dirty="0"/>
              <a:t>Presented by 14pt</a:t>
            </a:r>
            <a:endParaRPr lang="en-US" dirty="0"/>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dirty="0">
                <a:solidFill>
                  <a:srgbClr val="000000"/>
                </a:solidFill>
                <a:latin typeface="Arial"/>
                <a:cs typeface="Arial"/>
              </a:rPr>
              <a:t>Chapter break headline 28pt</a:t>
            </a:r>
            <a:endParaRPr lang="en-AU" b="0" i="1" dirty="0">
              <a:latin typeface="Times" pitchFamily="2" charset="0"/>
            </a:endParaRPr>
          </a:p>
        </p:txBody>
      </p:sp>
      <p:sp>
        <p:nvSpPr>
          <p:cNvPr id="2" name="Text Placeholder 2">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dirty="0">
                <a:solidFill>
                  <a:srgbClr val="000000"/>
                </a:solidFill>
                <a:latin typeface="Times" pitchFamily="2" charset="0"/>
              </a:rPr>
              <a:t>1-2 lines of copy</a:t>
            </a:r>
            <a:endParaRPr lang="en-AU" b="0" i="1" dirty="0">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dirty="0"/>
              <a:t>Presented by 14pt</a:t>
            </a:r>
            <a:endParaRPr lang="en-US" dirty="0"/>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 uri="{C183D7F6-B498-43B3-948B-1728B52AA6E4}">
                <adec:decorative xmlns:adec="http://schemas.microsoft.com/office/drawing/2017/decorative" val="1"/>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dirty="0">
                <a:solidFill>
                  <a:srgbClr val="000000"/>
                </a:solidFill>
              </a:rPr>
              <a:t>“Insert quote </a:t>
            </a:r>
            <a:r>
              <a:rPr sz="3800" spc="-10" dirty="0">
                <a:solidFill>
                  <a:srgbClr val="000000"/>
                </a:solidFill>
              </a:rPr>
              <a:t>here</a:t>
            </a:r>
            <a:r>
              <a:rPr lang="en-AU" sz="3800" spc="-10" dirty="0">
                <a:solidFill>
                  <a:srgbClr val="000000"/>
                </a:solidFill>
              </a:rPr>
              <a:t>. </a:t>
            </a:r>
            <a:br>
              <a:rPr lang="en-AU" sz="3800" spc="-10" dirty="0">
                <a:solidFill>
                  <a:srgbClr val="000000"/>
                </a:solidFill>
              </a:rPr>
            </a:br>
            <a:r>
              <a:rPr lang="en-AU" sz="3800" spc="-10" dirty="0" err="1">
                <a:solidFill>
                  <a:srgbClr val="000000"/>
                </a:solidFill>
              </a:rPr>
              <a:t>Unti</a:t>
            </a:r>
            <a:r>
              <a:rPr lang="en-AU" sz="3800" spc="-10" dirty="0">
                <a:solidFill>
                  <a:srgbClr val="000000"/>
                </a:solidFill>
              </a:rPr>
              <a:t> </a:t>
            </a:r>
            <a:r>
              <a:rPr lang="en-AU" sz="3800" spc="-10" dirty="0" err="1">
                <a:solidFill>
                  <a:srgbClr val="000000"/>
                </a:solidFill>
              </a:rPr>
              <a:t>cuptasitae</a:t>
            </a:r>
            <a:r>
              <a:rPr lang="en-AU" sz="3800" spc="-10" dirty="0">
                <a:solidFill>
                  <a:srgbClr val="000000"/>
                </a:solidFill>
              </a:rPr>
              <a:t> </a:t>
            </a:r>
            <a:r>
              <a:rPr lang="en-AU" sz="3800" spc="-10" dirty="0" err="1">
                <a:solidFill>
                  <a:srgbClr val="000000"/>
                </a:solidFill>
              </a:rPr>
              <a:t>velluptatur</a:t>
            </a:r>
            <a:r>
              <a:rPr lang="en-AU" sz="3800" spc="-10" dirty="0">
                <a:solidFill>
                  <a:srgbClr val="000000"/>
                </a:solidFill>
              </a:rPr>
              <a:t> </a:t>
            </a:r>
            <a:r>
              <a:rPr lang="en-AU" sz="3800" spc="-10" dirty="0" err="1">
                <a:solidFill>
                  <a:srgbClr val="000000"/>
                </a:solidFill>
              </a:rPr>
              <a:t>suntem</a:t>
            </a:r>
            <a:r>
              <a:rPr lang="en-AU" sz="3800" spc="-10" dirty="0">
                <a:solidFill>
                  <a:srgbClr val="000000"/>
                </a:solidFill>
              </a:rPr>
              <a:t> as </a:t>
            </a:r>
            <a:r>
              <a:rPr lang="en-AU" sz="3800" spc="-10" dirty="0" err="1">
                <a:solidFill>
                  <a:srgbClr val="000000"/>
                </a:solidFill>
              </a:rPr>
              <a:t>derempo</a:t>
            </a:r>
            <a:r>
              <a:rPr lang="en-AU" sz="3800" spc="-10" dirty="0">
                <a:solidFill>
                  <a:srgbClr val="000000"/>
                </a:solidFill>
              </a:rPr>
              <a:t> </a:t>
            </a:r>
            <a:r>
              <a:rPr lang="en-AU" sz="3800" spc="-10" dirty="0" err="1">
                <a:solidFill>
                  <a:srgbClr val="000000"/>
                </a:solidFill>
              </a:rPr>
              <a:t>rposten</a:t>
            </a:r>
            <a:r>
              <a:rPr lang="en-AU" sz="3800" spc="-10" dirty="0">
                <a:solidFill>
                  <a:srgbClr val="000000"/>
                </a:solidFill>
              </a:rPr>
              <a:t> </a:t>
            </a:r>
            <a:r>
              <a:rPr lang="en-AU" sz="3800" spc="-10" dirty="0" err="1">
                <a:solidFill>
                  <a:srgbClr val="000000"/>
                </a:solidFill>
              </a:rPr>
              <a:t>dignisqui</a:t>
            </a:r>
            <a:r>
              <a:rPr lang="en-AU" sz="3800" spc="-10" dirty="0">
                <a:solidFill>
                  <a:srgbClr val="000000"/>
                </a:solidFill>
              </a:rPr>
              <a:t> </a:t>
            </a:r>
            <a:r>
              <a:rPr lang="en-AU" sz="3800" spc="-10" dirty="0" err="1">
                <a:solidFill>
                  <a:srgbClr val="000000"/>
                </a:solidFill>
              </a:rPr>
              <a:t>omnissum</a:t>
            </a:r>
            <a:r>
              <a:rPr lang="en-AU" sz="3800" spc="-10" dirty="0">
                <a:solidFill>
                  <a:srgbClr val="000000"/>
                </a:solidFill>
              </a:rPr>
              <a:t> </a:t>
            </a:r>
            <a:r>
              <a:rPr lang="en-AU" sz="3800" spc="-10" dirty="0" err="1">
                <a:solidFill>
                  <a:srgbClr val="000000"/>
                </a:solidFill>
              </a:rPr>
              <a:t>eiur</a:t>
            </a:r>
            <a:r>
              <a:rPr lang="en-AU" sz="3800" spc="-10" dirty="0">
                <a:solidFill>
                  <a:srgbClr val="000000"/>
                </a:solidFill>
              </a:rPr>
              <a:t>, </a:t>
            </a:r>
            <a:r>
              <a:rPr lang="en-AU" sz="3800" spc="-10" dirty="0" err="1">
                <a:solidFill>
                  <a:srgbClr val="000000"/>
                </a:solidFill>
              </a:rPr>
              <a:t>earchit</a:t>
            </a:r>
            <a:r>
              <a:rPr lang="en-AU" sz="3800" spc="-10" dirty="0">
                <a:solidFill>
                  <a:srgbClr val="000000"/>
                </a:solidFill>
              </a:rPr>
              <a:t> ab </a:t>
            </a:r>
            <a:r>
              <a:rPr lang="en-AU" sz="3800" spc="-10" dirty="0" err="1">
                <a:solidFill>
                  <a:srgbClr val="000000"/>
                </a:solidFill>
              </a:rPr>
              <a:t>ipidici</a:t>
            </a:r>
            <a:r>
              <a:rPr lang="en-AU" sz="3800" spc="-10" dirty="0">
                <a:solidFill>
                  <a:srgbClr val="000000"/>
                </a:solidFill>
              </a:rPr>
              <a:t> </a:t>
            </a:r>
            <a:r>
              <a:rPr lang="en-AU" sz="3800" spc="-10" dirty="0" err="1">
                <a:solidFill>
                  <a:srgbClr val="000000"/>
                </a:solidFill>
              </a:rPr>
              <a:t>llorum</a:t>
            </a:r>
            <a:r>
              <a:rPr lang="en-AU" sz="3800" spc="-10" dirty="0">
                <a:solidFill>
                  <a:srgbClr val="000000"/>
                </a:solidFill>
              </a:rPr>
              <a:t>, </a:t>
            </a:r>
            <a:r>
              <a:rPr lang="en-AU" sz="3800" spc="-10" dirty="0" err="1">
                <a:solidFill>
                  <a:srgbClr val="000000"/>
                </a:solidFill>
              </a:rPr>
              <a:t>coreriae</a:t>
            </a:r>
            <a:r>
              <a:rPr lang="en-AU" sz="3800" spc="-10" dirty="0">
                <a:solidFill>
                  <a:srgbClr val="000000"/>
                </a:solidFill>
              </a:rPr>
              <a:t> </a:t>
            </a:r>
            <a:r>
              <a:rPr lang="en-AU" sz="3800" spc="-10" dirty="0" err="1">
                <a:solidFill>
                  <a:srgbClr val="000000"/>
                </a:solidFill>
              </a:rPr>
              <a:t>quia</a:t>
            </a:r>
            <a:r>
              <a:rPr lang="en-AU" sz="3800" spc="-10" dirty="0">
                <a:solidFill>
                  <a:srgbClr val="000000"/>
                </a:solidFill>
              </a:rPr>
              <a:t>.”</a:t>
            </a:r>
            <a:endParaRPr sz="3800" dirty="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dirty="0">
                <a:solidFill>
                  <a:srgbClr val="000000"/>
                </a:solidFill>
              </a:rPr>
              <a:t>“Insert quote </a:t>
            </a:r>
            <a:r>
              <a:rPr sz="3800" spc="-10" dirty="0">
                <a:solidFill>
                  <a:srgbClr val="000000"/>
                </a:solidFill>
              </a:rPr>
              <a:t>here</a:t>
            </a:r>
            <a:r>
              <a:rPr lang="en-AU" sz="3800" spc="-10" dirty="0">
                <a:solidFill>
                  <a:srgbClr val="000000"/>
                </a:solidFill>
              </a:rPr>
              <a:t>. </a:t>
            </a:r>
            <a:br>
              <a:rPr lang="en-AU" sz="3800" spc="-10" dirty="0">
                <a:solidFill>
                  <a:srgbClr val="000000"/>
                </a:solidFill>
              </a:rPr>
            </a:br>
            <a:r>
              <a:rPr lang="en-AU" sz="3800" spc="-10" dirty="0" err="1">
                <a:solidFill>
                  <a:srgbClr val="000000"/>
                </a:solidFill>
              </a:rPr>
              <a:t>Unti</a:t>
            </a:r>
            <a:r>
              <a:rPr lang="en-AU" sz="3800" spc="-10" dirty="0">
                <a:solidFill>
                  <a:srgbClr val="000000"/>
                </a:solidFill>
              </a:rPr>
              <a:t> </a:t>
            </a:r>
            <a:r>
              <a:rPr lang="en-AU" sz="3800" spc="-10" dirty="0" err="1">
                <a:solidFill>
                  <a:srgbClr val="000000"/>
                </a:solidFill>
              </a:rPr>
              <a:t>cuptasitae</a:t>
            </a:r>
            <a:r>
              <a:rPr lang="en-AU" sz="3800" spc="-10" dirty="0">
                <a:solidFill>
                  <a:srgbClr val="000000"/>
                </a:solidFill>
              </a:rPr>
              <a:t> </a:t>
            </a:r>
            <a:r>
              <a:rPr lang="en-AU" sz="3800" spc="-10" dirty="0" err="1">
                <a:solidFill>
                  <a:srgbClr val="000000"/>
                </a:solidFill>
              </a:rPr>
              <a:t>velluptatur</a:t>
            </a:r>
            <a:r>
              <a:rPr lang="en-AU" sz="3800" spc="-10" dirty="0">
                <a:solidFill>
                  <a:srgbClr val="000000"/>
                </a:solidFill>
              </a:rPr>
              <a:t> </a:t>
            </a:r>
            <a:r>
              <a:rPr lang="en-AU" sz="3800" spc="-10" dirty="0" err="1">
                <a:solidFill>
                  <a:srgbClr val="000000"/>
                </a:solidFill>
              </a:rPr>
              <a:t>suntem</a:t>
            </a:r>
            <a:r>
              <a:rPr lang="en-AU" sz="3800" spc="-10" dirty="0">
                <a:solidFill>
                  <a:srgbClr val="000000"/>
                </a:solidFill>
              </a:rPr>
              <a:t> as </a:t>
            </a:r>
            <a:r>
              <a:rPr lang="en-AU" sz="3800" spc="-10" dirty="0" err="1">
                <a:solidFill>
                  <a:srgbClr val="000000"/>
                </a:solidFill>
              </a:rPr>
              <a:t>derempo</a:t>
            </a:r>
            <a:r>
              <a:rPr lang="en-AU" sz="3800" spc="-10" dirty="0">
                <a:solidFill>
                  <a:srgbClr val="000000"/>
                </a:solidFill>
              </a:rPr>
              <a:t> </a:t>
            </a:r>
            <a:r>
              <a:rPr lang="en-AU" sz="3800" spc="-10" dirty="0" err="1">
                <a:solidFill>
                  <a:srgbClr val="000000"/>
                </a:solidFill>
              </a:rPr>
              <a:t>rposten</a:t>
            </a:r>
            <a:r>
              <a:rPr lang="en-AU" sz="3800" spc="-10" dirty="0">
                <a:solidFill>
                  <a:srgbClr val="000000"/>
                </a:solidFill>
              </a:rPr>
              <a:t> </a:t>
            </a:r>
            <a:r>
              <a:rPr lang="en-AU" sz="3800" spc="-10" dirty="0" err="1">
                <a:solidFill>
                  <a:srgbClr val="000000"/>
                </a:solidFill>
              </a:rPr>
              <a:t>dignisqui</a:t>
            </a:r>
            <a:r>
              <a:rPr lang="en-AU" sz="3800" spc="-10" dirty="0">
                <a:solidFill>
                  <a:srgbClr val="000000"/>
                </a:solidFill>
              </a:rPr>
              <a:t> </a:t>
            </a:r>
            <a:r>
              <a:rPr lang="en-AU" sz="3800" spc="-10" dirty="0" err="1">
                <a:solidFill>
                  <a:srgbClr val="000000"/>
                </a:solidFill>
              </a:rPr>
              <a:t>omnissum</a:t>
            </a:r>
            <a:r>
              <a:rPr lang="en-AU" sz="3800" spc="-10" dirty="0">
                <a:solidFill>
                  <a:srgbClr val="000000"/>
                </a:solidFill>
              </a:rPr>
              <a:t> </a:t>
            </a:r>
            <a:r>
              <a:rPr lang="en-AU" sz="3800" spc="-10" dirty="0" err="1">
                <a:solidFill>
                  <a:srgbClr val="000000"/>
                </a:solidFill>
              </a:rPr>
              <a:t>eiur</a:t>
            </a:r>
            <a:r>
              <a:rPr lang="en-AU" sz="3800" spc="-10" dirty="0">
                <a:solidFill>
                  <a:srgbClr val="000000"/>
                </a:solidFill>
              </a:rPr>
              <a:t>, </a:t>
            </a:r>
            <a:r>
              <a:rPr lang="en-AU" sz="3800" spc="-10" dirty="0" err="1">
                <a:solidFill>
                  <a:srgbClr val="000000"/>
                </a:solidFill>
              </a:rPr>
              <a:t>earchit</a:t>
            </a:r>
            <a:r>
              <a:rPr lang="en-AU" sz="3800" spc="-10" dirty="0">
                <a:solidFill>
                  <a:srgbClr val="000000"/>
                </a:solidFill>
              </a:rPr>
              <a:t> ab </a:t>
            </a:r>
            <a:r>
              <a:rPr lang="en-AU" sz="3800" spc="-10" dirty="0" err="1">
                <a:solidFill>
                  <a:srgbClr val="000000"/>
                </a:solidFill>
              </a:rPr>
              <a:t>ipidici</a:t>
            </a:r>
            <a:r>
              <a:rPr lang="en-AU" sz="3800" spc="-10" dirty="0">
                <a:solidFill>
                  <a:srgbClr val="000000"/>
                </a:solidFill>
              </a:rPr>
              <a:t> </a:t>
            </a:r>
            <a:r>
              <a:rPr lang="en-AU" sz="3800" spc="-10" dirty="0" err="1">
                <a:solidFill>
                  <a:srgbClr val="000000"/>
                </a:solidFill>
              </a:rPr>
              <a:t>llorum</a:t>
            </a:r>
            <a:r>
              <a:rPr lang="en-AU" sz="3800" spc="-10" dirty="0">
                <a:solidFill>
                  <a:srgbClr val="000000"/>
                </a:solidFill>
              </a:rPr>
              <a:t>, </a:t>
            </a:r>
            <a:r>
              <a:rPr lang="en-AU" sz="3800" spc="-10" dirty="0" err="1">
                <a:solidFill>
                  <a:srgbClr val="000000"/>
                </a:solidFill>
              </a:rPr>
              <a:t>coreriae</a:t>
            </a:r>
            <a:r>
              <a:rPr lang="en-AU" sz="3800" spc="-10" dirty="0">
                <a:solidFill>
                  <a:srgbClr val="000000"/>
                </a:solidFill>
              </a:rPr>
              <a:t> </a:t>
            </a:r>
            <a:r>
              <a:rPr lang="en-AU" sz="3800" spc="-10" dirty="0" err="1">
                <a:solidFill>
                  <a:srgbClr val="000000"/>
                </a:solidFill>
              </a:rPr>
              <a:t>quia</a:t>
            </a:r>
            <a:r>
              <a:rPr lang="en-AU" sz="3800" spc="-10" dirty="0">
                <a:solidFill>
                  <a:srgbClr val="000000"/>
                </a:solidFill>
              </a:rPr>
              <a:t>.”</a:t>
            </a:r>
            <a:endParaRPr sz="3800" dirty="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1">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pic>
        <p:nvPicPr>
          <p:cNvPr id="7" name="object 4">
            <a:extLst>
              <a:ext uri="{FF2B5EF4-FFF2-40B4-BE49-F238E27FC236}">
                <a16:creationId xmlns:a16="http://schemas.microsoft.com/office/drawing/2014/main" id="{0DE0EA6B-E5AC-3B11-BD85-9AE2F2B2BA1F}"/>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9FF160-6414-B7D0-2DD1-0585D58A22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1">
            <a:extLst>
              <a:ext uri="{FF2B5EF4-FFF2-40B4-BE49-F238E27FC236}">
                <a16:creationId xmlns:a16="http://schemas.microsoft.com/office/drawing/2014/main" id="{9E3B0390-CE09-F982-4224-39703DE91AD7}"/>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B6FB2-6FB1-E8EE-71E2-F3031BBC4CFE}"/>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dirty="0"/>
              <a:t>Heading sits here</a:t>
            </a:r>
          </a:p>
          <a:p>
            <a:r>
              <a:rPr lang="en-GB" dirty="0"/>
              <a:t>1-2 lines of copy 28pt</a:t>
            </a:r>
            <a:endParaRPr lang="en-US" dirty="0"/>
          </a:p>
        </p:txBody>
      </p:sp>
      <p:sp>
        <p:nvSpPr>
          <p:cNvPr id="7" name="Text Placeholder 2">
            <a:extLst>
              <a:ext uri="{FF2B5EF4-FFF2-40B4-BE49-F238E27FC236}">
                <a16:creationId xmlns:a16="http://schemas.microsoft.com/office/drawing/2014/main" id="{C73DE4E7-C9AA-0998-373D-DCFBF8D610D2}"/>
              </a:ext>
            </a:extLst>
          </p:cNvPr>
          <p:cNvSpPr>
            <a:spLocks noGrp="1"/>
          </p:cNvSpPr>
          <p:nvPr>
            <p:ph type="body" sz="quarter" idx="15" hasCustomPrompt="1"/>
          </p:nvPr>
        </p:nvSpPr>
        <p:spPr>
          <a:xfrm>
            <a:off x="562033" y="1813272"/>
            <a:ext cx="5533967" cy="1901478"/>
          </a:xfrm>
          <a:prstGeom prst="rect">
            <a:avLst/>
          </a:prstGeom>
        </p:spPr>
        <p:txBody>
          <a:bodyPr lIns="0" tIns="0" rIns="0" bIns="0"/>
          <a:lstStyle>
            <a:lvl1pPr marL="0" indent="0">
              <a:buFontTx/>
              <a:buNone/>
              <a:defRPr sz="1400">
                <a:solidFill>
                  <a:schemeClr val="tx1"/>
                </a:solidFill>
              </a:defRPr>
            </a:lvl1pPr>
          </a:lstStyle>
          <a:p>
            <a:r>
              <a:rPr lang="en-GB" dirty="0"/>
              <a:t>Presented by 14pt</a:t>
            </a:r>
            <a:endParaRPr lang="en-US" dirty="0"/>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2" name="Text Placeholder 5">
            <a:extLst>
              <a:ext uri="{FF2B5EF4-FFF2-40B4-BE49-F238E27FC236}">
                <a16:creationId xmlns:a16="http://schemas.microsoft.com/office/drawing/2014/main" id="{BD0328F7-E70B-70FE-8296-A6A9465B3C0D}"/>
              </a:ext>
            </a:extLst>
          </p:cNvPr>
          <p:cNvSpPr txBox="1"/>
          <p:nvPr userDrawn="1"/>
        </p:nvSpPr>
        <p:spPr>
          <a:xfrm rot="16200000">
            <a:off x="7940202" y="3646041"/>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61395443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itle 1">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D3558D7F-D425-CB58-246D-476403851039}"/>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itle 1">
            <a:extLst>
              <a:ext uri="{FF2B5EF4-FFF2-40B4-BE49-F238E27FC236}">
                <a16:creationId xmlns:a16="http://schemas.microsoft.com/office/drawing/2014/main" id="{1DBF24C0-EEA2-4E54-D028-0224BD962CC0}"/>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dirty="0"/>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dirty="0"/>
              <a:t>Click to add text 10pt</a:t>
            </a:r>
            <a:endParaRPr dirty="0"/>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dirty="0"/>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bg2"/>
          </a:solidFill>
        </p:spPr>
        <p:txBody>
          <a:bodyPr wrap="square" lIns="0" tIns="0" rIns="0" bIns="0" rtlCol="0"/>
          <a:lstStyle/>
          <a:p>
            <a:endParaRPr dirty="0"/>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dirty="0"/>
              <a:t>Click to add text 10pt</a:t>
            </a:r>
            <a:endParaRPr dirty="0"/>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Tree>
    <p:extLst>
      <p:ext uri="{BB962C8B-B14F-4D97-AF65-F5344CB8AC3E}">
        <p14:creationId xmlns:p14="http://schemas.microsoft.com/office/powerpoint/2010/main" val="369547202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a:solidFill>
                  <a:schemeClr val="tx1"/>
                </a:solidFill>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dirty="0">
                <a:latin typeface="Arial"/>
                <a:cs typeface="Arial"/>
              </a:rPr>
              <a:t>Insert team/discipline </a:t>
            </a:r>
            <a:r>
              <a:rPr lang="en-AU" sz="1000" b="1" spc="-20" dirty="0">
                <a:latin typeface="Arial"/>
                <a:cs typeface="Arial"/>
              </a:rPr>
              <a:t>area</a:t>
            </a:r>
            <a:endParaRPr lang="en-AU" sz="1000" dirty="0">
              <a:latin typeface="Arial"/>
              <a:cs typeface="Arial"/>
            </a:endParaRPr>
          </a:p>
          <a:p>
            <a:pPr marL="12700" marR="711200">
              <a:lnSpc>
                <a:spcPct val="100000"/>
              </a:lnSpc>
            </a:pPr>
            <a:r>
              <a:rPr lang="en-AU" sz="1000" dirty="0">
                <a:latin typeface="Arial"/>
                <a:cs typeface="Arial"/>
              </a:rPr>
              <a:t>Name</a:t>
            </a:r>
            <a:r>
              <a:rPr lang="en-AU" sz="1000" spc="-20" dirty="0">
                <a:latin typeface="Arial"/>
                <a:cs typeface="Arial"/>
              </a:rPr>
              <a:t> </a:t>
            </a:r>
            <a:r>
              <a:rPr lang="en-AU" sz="1000" spc="-10" dirty="0">
                <a:latin typeface="Arial"/>
                <a:cs typeface="Arial"/>
              </a:rPr>
              <a:t>Surname Title</a:t>
            </a:r>
            <a:endParaRPr lang="en-AU" sz="1000" dirty="0">
              <a:latin typeface="Arial"/>
              <a:cs typeface="Arial"/>
            </a:endParaRPr>
          </a:p>
          <a:p>
            <a:pPr marL="12700">
              <a:lnSpc>
                <a:spcPct val="100000"/>
              </a:lnSpc>
            </a:pPr>
            <a:r>
              <a:rPr lang="en-AU" sz="1000" dirty="0">
                <a:latin typeface="Arial"/>
                <a:cs typeface="Arial"/>
              </a:rPr>
              <a:t>+61</a:t>
            </a:r>
            <a:r>
              <a:rPr lang="en-AU" sz="1000" spc="-10" dirty="0">
                <a:latin typeface="Arial"/>
                <a:cs typeface="Arial"/>
              </a:rPr>
              <a:t> </a:t>
            </a:r>
            <a:r>
              <a:rPr lang="en-AU" sz="1000" dirty="0">
                <a:latin typeface="Arial"/>
                <a:cs typeface="Arial"/>
              </a:rPr>
              <a:t>2</a:t>
            </a:r>
            <a:r>
              <a:rPr lang="en-AU" sz="1000" spc="-5" dirty="0">
                <a:latin typeface="Arial"/>
                <a:cs typeface="Arial"/>
              </a:rPr>
              <a:t> </a:t>
            </a:r>
            <a:r>
              <a:rPr lang="en-AU" sz="1000" dirty="0">
                <a:latin typeface="Arial"/>
                <a:cs typeface="Arial"/>
              </a:rPr>
              <a:t>1234</a:t>
            </a:r>
            <a:r>
              <a:rPr lang="en-AU" sz="1000" spc="-10" dirty="0">
                <a:latin typeface="Arial"/>
                <a:cs typeface="Arial"/>
              </a:rPr>
              <a:t> </a:t>
            </a:r>
            <a:r>
              <a:rPr lang="en-AU" sz="1000" spc="-20" dirty="0">
                <a:latin typeface="Arial"/>
                <a:cs typeface="Arial"/>
              </a:rPr>
              <a:t>5678</a:t>
            </a:r>
            <a:endParaRPr lang="en-AU" sz="1000" dirty="0">
              <a:latin typeface="Arial"/>
              <a:cs typeface="Arial"/>
            </a:endParaRPr>
          </a:p>
          <a:p>
            <a:pPr marL="12700">
              <a:lnSpc>
                <a:spcPct val="100000"/>
              </a:lnSpc>
            </a:pPr>
            <a:r>
              <a:rPr lang="en-AU" sz="1000" spc="-10" dirty="0">
                <a:latin typeface="Arial"/>
                <a:cs typeface="Arial"/>
                <a:hlinkClick r:id="rId2"/>
              </a:rPr>
              <a:t>first.last@sydney.edu.au</a:t>
            </a:r>
            <a:endParaRPr lang="en-AU" sz="1000" dirty="0">
              <a:latin typeface="Arial"/>
              <a:cs typeface="Arial"/>
            </a:endParaRPr>
          </a:p>
          <a:p>
            <a:pPr>
              <a:lnSpc>
                <a:spcPct val="100000"/>
              </a:lnSpc>
              <a:spcBef>
                <a:spcPts val="50"/>
              </a:spcBef>
            </a:pPr>
            <a:endParaRPr lang="en-AU" sz="1000" dirty="0">
              <a:latin typeface="Arial"/>
              <a:cs typeface="Arial"/>
            </a:endParaRPr>
          </a:p>
          <a:p>
            <a:pPr marL="12700">
              <a:lnSpc>
                <a:spcPct val="100000"/>
              </a:lnSpc>
            </a:pPr>
            <a:r>
              <a:rPr lang="en-AU" sz="1000" b="1" spc="-10" dirty="0" err="1">
                <a:latin typeface="Arial"/>
                <a:cs typeface="Arial"/>
              </a:rPr>
              <a:t>sydney.edu.au</a:t>
            </a:r>
            <a:r>
              <a:rPr lang="en-AU" sz="1000" b="1" spc="-10" dirty="0">
                <a:latin typeface="Arial"/>
                <a:cs typeface="Arial"/>
              </a:rPr>
              <a:t>/</a:t>
            </a:r>
            <a:r>
              <a:rPr lang="en-AU" sz="1000" b="1" spc="-10" dirty="0" err="1">
                <a:latin typeface="Arial"/>
                <a:cs typeface="Arial"/>
              </a:rPr>
              <a:t>xxxx</a:t>
            </a:r>
            <a:endParaRPr lang="en-AU" sz="1000" dirty="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 column + image, large body copy 18p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Large body copy</a:t>
            </a:r>
            <a:endParaRPr dirty="0"/>
          </a:p>
        </p:txBody>
      </p:sp>
      <p:sp>
        <p:nvSpPr>
          <p:cNvPr id="6" nam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8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4132366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dirty="0"/>
              <a:t>Title only</a:t>
            </a:r>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o title (line and foot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7">
            <a:extLst>
              <a:ext uri="{FF2B5EF4-FFF2-40B4-BE49-F238E27FC236}">
                <a16:creationId xmlns:a16="http://schemas.microsoft.com/office/drawing/2014/main" id="{5682CEC0-2F2F-E2FD-4FDE-2AF1F4D1AE55}"/>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Footer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7F195D-1D75-7971-7AE4-F2EDDB4FE0DC}"/>
              </a:ext>
              <a:ext uri="{C183D7F6-B498-43B3-948B-1728B52AA6E4}">
                <adec:decorative xmlns:adec="http://schemas.microsoft.com/office/drawing/2017/decorative" val="1"/>
              </a:ext>
            </a:extLst>
          </p:cNvPr>
          <p:cNvSpPr/>
          <p:nvPr userDrawn="1"/>
        </p:nvSpPr>
        <p:spPr>
          <a:xfrm>
            <a:off x="0" y="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891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84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 Sandstone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dirty="0"/>
              <a:t>Title only – Sandstone background</a:t>
            </a:r>
            <a:endParaRPr dirty="0"/>
          </a:p>
        </p:txBody>
      </p:sp>
    </p:spTree>
    <p:extLst>
      <p:ext uri="{BB962C8B-B14F-4D97-AF65-F5344CB8AC3E}">
        <p14:creationId xmlns:p14="http://schemas.microsoft.com/office/powerpoint/2010/main" val="421748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 Light 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dirty="0"/>
              <a:t>Title only – light grey background</a:t>
            </a:r>
            <a:endParaRPr dirty="0"/>
          </a:p>
        </p:txBody>
      </p:sp>
    </p:spTree>
    <p:extLst>
      <p:ext uri="{BB962C8B-B14F-4D97-AF65-F5344CB8AC3E}">
        <p14:creationId xmlns:p14="http://schemas.microsoft.com/office/powerpoint/2010/main" val="29812907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1 column text box</a:t>
            </a:r>
            <a:br>
              <a:rPr lang="en-US" dirty="0"/>
            </a:br>
            <a:r>
              <a:rPr lang="en-US" dirty="0"/>
              <a:t>Small body copy</a:t>
            </a:r>
            <a:endParaRPr dirty="0"/>
          </a:p>
        </p:txBody>
      </p:sp>
      <p:sp>
        <p:nvSpPr>
          <p:cNvPr id="8" name="Placeholder text 2">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0" y="1803399"/>
            <a:ext cx="6673850" cy="2781300"/>
          </a:xfrm>
          <a:prstGeom prst="rect">
            <a:avLst/>
          </a:prstGeom>
        </p:spPr>
        <p:txBody>
          <a:bodyPr lIns="0" tIns="0" rIns="0" bIns="0" numCol="1"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dirty="0"/>
              <a:t>Click to add text</a:t>
            </a:r>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2 column text box</a:t>
            </a:r>
            <a:br>
              <a:rPr lang="en-US" dirty="0"/>
            </a:br>
            <a:r>
              <a:rPr lang="en-US" dirty="0"/>
              <a:t>Small body copy</a:t>
            </a:r>
            <a:endParaRPr dirty="0"/>
          </a:p>
        </p:txBody>
      </p:sp>
      <p:sp>
        <p:nvSpPr>
          <p:cNvPr id="6" name="Text Placeholder 2">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dirty="0"/>
              <a:t>Click to add text</a:t>
            </a:r>
            <a:endParaRPr dirty="0"/>
          </a:p>
        </p:txBody>
      </p:sp>
    </p:spTree>
    <p:extLst>
      <p:ext uri="{BB962C8B-B14F-4D97-AF65-F5344CB8AC3E}">
        <p14:creationId xmlns:p14="http://schemas.microsoft.com/office/powerpoint/2010/main" val="2543364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3 column text box</a:t>
            </a:r>
            <a:br>
              <a:rPr lang="en-US" dirty="0"/>
            </a:br>
            <a:r>
              <a:rPr lang="en-US" dirty="0"/>
              <a:t>Small body copy</a:t>
            </a:r>
            <a:endParaRPr dirty="0"/>
          </a:p>
        </p:txBody>
      </p:sp>
      <p:sp>
        <p:nvSpPr>
          <p:cNvPr id="7" name="Text Placeholder 2">
            <a:extLst>
              <a:ext uri="{FF2B5EF4-FFF2-40B4-BE49-F238E27FC236}">
                <a16:creationId xmlns:a16="http://schemas.microsoft.com/office/drawing/2014/main" id="{F691CD0B-A249-E00E-D26B-FCB09FEB6123}"/>
              </a:ext>
            </a:extLst>
          </p:cNvPr>
          <p:cNvSpPr>
            <a:spLocks noGrp="1"/>
          </p:cNvSpPr>
          <p:nvPr>
            <p:ph type="body" idx="1" hasCustomPrompt="1"/>
          </p:nvPr>
        </p:nvSpPr>
        <p:spPr>
          <a:xfrm>
            <a:off x="1892300" y="1803399"/>
            <a:ext cx="6673850" cy="2781300"/>
          </a:xfrm>
          <a:prstGeom prst="rect">
            <a:avLst/>
          </a:prstGeom>
        </p:spPr>
        <p:txBody>
          <a:bodyPr lIns="0" tIns="0" rIns="0" bIns="0" numCol="3"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Text Placeholder 2</a:t>
            </a:r>
            <a:endParaRPr dirty="0"/>
          </a:p>
        </p:txBody>
      </p:sp>
    </p:spTree>
    <p:extLst>
      <p:ext uri="{BB962C8B-B14F-4D97-AF65-F5344CB8AC3E}">
        <p14:creationId xmlns:p14="http://schemas.microsoft.com/office/powerpoint/2010/main" val="13573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1 column text box</a:t>
            </a:r>
            <a:br>
              <a:rPr lang="en-US" dirty="0"/>
            </a:br>
            <a:r>
              <a:rPr lang="en-US" dirty="0"/>
              <a:t>Medium body copy</a:t>
            </a:r>
            <a:endParaRPr dirty="0"/>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29427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2 column text box</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5AE129D5-BC83-5BC6-7696-A62ABBA7068D}"/>
              </a:ext>
            </a:extLst>
          </p:cNvPr>
          <p:cNvSpPr>
            <a:spLocks noGrp="1"/>
          </p:cNvSpPr>
          <p:nvPr>
            <p:ph type="body" sz="quarter" idx="10"/>
          </p:nvPr>
        </p:nvSpPr>
        <p:spPr>
          <a:xfrm>
            <a:off x="1881188"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3">
            <a:extLst>
              <a:ext uri="{FF2B5EF4-FFF2-40B4-BE49-F238E27FC236}">
                <a16:creationId xmlns:a16="http://schemas.microsoft.com/office/drawing/2014/main" id="{AEE874E2-82AB-542D-E56B-2FB8466A88DC}"/>
              </a:ext>
            </a:extLst>
          </p:cNvPr>
          <p:cNvSpPr>
            <a:spLocks noGrp="1"/>
          </p:cNvSpPr>
          <p:nvPr>
            <p:ph type="body" sz="quarter" idx="11"/>
          </p:nvPr>
        </p:nvSpPr>
        <p:spPr>
          <a:xfrm>
            <a:off x="5330969"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17934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3 column text box</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A89C3E4A-3CEE-6A06-BFB0-526F77478D2D}"/>
              </a:ext>
            </a:extLst>
          </p:cNvPr>
          <p:cNvSpPr>
            <a:spLocks noGrp="1"/>
          </p:cNvSpPr>
          <p:nvPr>
            <p:ph type="body" sz="quarter" idx="10"/>
          </p:nvPr>
        </p:nvSpPr>
        <p:spPr>
          <a:xfrm>
            <a:off x="1881188"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endParaRPr lang="en-US" dirty="0"/>
          </a:p>
        </p:txBody>
      </p:sp>
      <p:sp>
        <p:nvSpPr>
          <p:cNvPr id="5" name="Text Placeholder 3">
            <a:extLst>
              <a:ext uri="{FF2B5EF4-FFF2-40B4-BE49-F238E27FC236}">
                <a16:creationId xmlns:a16="http://schemas.microsoft.com/office/drawing/2014/main" id="{1DFC8A7E-2401-E620-E338-5D28D2506876}"/>
              </a:ext>
            </a:extLst>
          </p:cNvPr>
          <p:cNvSpPr>
            <a:spLocks noGrp="1"/>
          </p:cNvSpPr>
          <p:nvPr>
            <p:ph type="body" sz="quarter" idx="14"/>
          </p:nvPr>
        </p:nvSpPr>
        <p:spPr>
          <a:xfrm>
            <a:off x="4250315"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endParaRPr lang="en-US" dirty="0"/>
          </a:p>
        </p:txBody>
      </p:sp>
      <p:sp>
        <p:nvSpPr>
          <p:cNvPr id="6" name="Text Placeholder 4">
            <a:extLst>
              <a:ext uri="{FF2B5EF4-FFF2-40B4-BE49-F238E27FC236}">
                <a16:creationId xmlns:a16="http://schemas.microsoft.com/office/drawing/2014/main" id="{E104634B-900F-6E88-EAFF-FBF5C77F1AED}"/>
              </a:ext>
            </a:extLst>
          </p:cNvPr>
          <p:cNvSpPr>
            <a:spLocks noGrp="1"/>
          </p:cNvSpPr>
          <p:nvPr>
            <p:ph type="body" sz="quarter" idx="15"/>
          </p:nvPr>
        </p:nvSpPr>
        <p:spPr>
          <a:xfrm>
            <a:off x="6544627"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endParaRPr lang="en-US" dirty="0"/>
          </a:p>
        </p:txBody>
      </p:sp>
    </p:spTree>
    <p:extLst>
      <p:ext uri="{BB962C8B-B14F-4D97-AF65-F5344CB8AC3E}">
        <p14:creationId xmlns:p14="http://schemas.microsoft.com/office/powerpoint/2010/main" val="160924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1">
    <p:bg>
      <p:bgRef idx="1001">
        <a:schemeClr val="bg1"/>
      </p:bgRef>
    </p:bg>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351BF546-A7D6-4DDD-D34D-2811CA1DFCD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24010385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large body copy 18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1 column text box</a:t>
            </a:r>
            <a:br>
              <a:rPr lang="en-US" dirty="0"/>
            </a:br>
            <a:r>
              <a:rPr lang="en-US" dirty="0"/>
              <a:t>Large body copy</a:t>
            </a:r>
            <a:endParaRPr dirty="0"/>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800">
                <a:latin typeface="+mn-lt"/>
              </a:defRPr>
            </a:lvl1pPr>
            <a:lvl2pPr marL="628650" indent="-171450">
              <a:buClr>
                <a:schemeClr val="tx1"/>
              </a:buClr>
              <a:buFont typeface="System Font Regular"/>
              <a:buChar char="-"/>
              <a:defRPr sz="1800">
                <a:latin typeface="+mn-lt"/>
              </a:defRPr>
            </a:lvl2pPr>
            <a:lvl3pPr marL="1085850" indent="-171450">
              <a:buClr>
                <a:schemeClr val="tx1"/>
              </a:buClr>
              <a:buFont typeface="System Font Regular"/>
              <a:buChar char="-"/>
              <a:defRPr sz="1800">
                <a:latin typeface="+mn-lt"/>
              </a:defRPr>
            </a:lvl3pPr>
            <a:lvl4pPr marL="1543050" indent="-171450">
              <a:buClr>
                <a:schemeClr val="tx1"/>
              </a:buClr>
              <a:buFont typeface="System Font Regular"/>
              <a:buChar char="-"/>
              <a:defRPr sz="1800">
                <a:latin typeface="+mn-lt"/>
              </a:defRPr>
            </a:lvl4pPr>
            <a:lvl5pPr marL="2000250" indent="-171450">
              <a:buClr>
                <a:schemeClr val="tx1"/>
              </a:buClr>
              <a:buFont typeface="System Font Regular"/>
              <a:buChar char="-"/>
              <a:defRPr sz="18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99009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 object">
    <p:spTree>
      <p:nvGrpSpPr>
        <p:cNvPr id="1" name=""/>
        <p:cNvGrpSpPr/>
        <p:nvPr/>
      </p:nvGrpSpPr>
      <p:grpSpPr>
        <a:xfrm>
          <a:off x="0" y="0"/>
          <a:ext cx="0" cy="0"/>
          <a:chOff x="0" y="0"/>
          <a:chExt cx="0" cy="0"/>
        </a:xfrm>
      </p:grpSpPr>
      <p:sp>
        <p:nvSpPr>
          <p:cNvPr id="16" name="bg object 3"/>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dirty="0"/>
              <a:t>Title and 1 object</a:t>
            </a:r>
            <a:endParaRPr dirty="0"/>
          </a:p>
        </p:txBody>
      </p:sp>
      <p:sp>
        <p:nvSpPr>
          <p:cNvPr id="5" name="Text Placeholder 2">
            <a:extLst>
              <a:ext uri="{FF2B5EF4-FFF2-40B4-BE49-F238E27FC236}">
                <a16:creationId xmlns:a16="http://schemas.microsoft.com/office/drawing/2014/main" id="{87CDED4A-4823-EF24-3881-13F93D526601}"/>
              </a:ext>
            </a:extLst>
          </p:cNvPr>
          <p:cNvSpPr>
            <a:spLocks noGrp="1"/>
          </p:cNvSpPr>
          <p:nvPr>
            <p:ph sz="half" idx="2" hasCustomPrompt="1"/>
          </p:nvPr>
        </p:nvSpPr>
        <p:spPr>
          <a:xfrm>
            <a:off x="1881188" y="1802292"/>
            <a:ext cx="668496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dirty="0"/>
              <a:t>Click to add text or click on icon </a:t>
            </a:r>
            <a:br>
              <a:rPr lang="en-AU" dirty="0"/>
            </a:br>
            <a:r>
              <a:rPr lang="en-AU" dirty="0"/>
              <a:t>below to add object’</a:t>
            </a:r>
          </a:p>
        </p:txBody>
      </p:sp>
      <p:sp>
        <p:nvSpPr>
          <p:cNvPr id="3" name="object 4">
            <a:extLst>
              <a:ext uri="{FF2B5EF4-FFF2-40B4-BE49-F238E27FC236}">
                <a16:creationId xmlns:a16="http://schemas.microsoft.com/office/drawing/2014/main" id="{072B83BE-F949-7430-0580-E28A8377541C}"/>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dirty="0">
                <a:solidFill>
                  <a:srgbClr val="3C3C3B"/>
                </a:solidFill>
                <a:latin typeface="Arial"/>
                <a:cs typeface="Arial"/>
              </a:rPr>
              <a:t>The</a:t>
            </a:r>
            <a:r>
              <a:rPr sz="650" spc="15" dirty="0">
                <a:solidFill>
                  <a:srgbClr val="3C3C3B"/>
                </a:solidFill>
                <a:latin typeface="Arial"/>
                <a:cs typeface="Arial"/>
              </a:rPr>
              <a:t> </a:t>
            </a:r>
            <a:r>
              <a:rPr sz="650" spc="-10" dirty="0">
                <a:solidFill>
                  <a:srgbClr val="3C3C3B"/>
                </a:solidFill>
                <a:latin typeface="Arial"/>
                <a:cs typeface="Arial"/>
              </a:rPr>
              <a:t>University</a:t>
            </a:r>
            <a:r>
              <a:rPr sz="650" spc="10" dirty="0">
                <a:solidFill>
                  <a:srgbClr val="3C3C3B"/>
                </a:solidFill>
                <a:latin typeface="Arial"/>
                <a:cs typeface="Arial"/>
              </a:rPr>
              <a:t> </a:t>
            </a:r>
            <a:r>
              <a:rPr sz="650" dirty="0">
                <a:solidFill>
                  <a:srgbClr val="3C3C3B"/>
                </a:solidFill>
                <a:latin typeface="Arial"/>
                <a:cs typeface="Arial"/>
              </a:rPr>
              <a:t>of</a:t>
            </a:r>
            <a:r>
              <a:rPr sz="650" spc="15" dirty="0">
                <a:solidFill>
                  <a:srgbClr val="3C3C3B"/>
                </a:solidFill>
                <a:latin typeface="Arial"/>
                <a:cs typeface="Arial"/>
              </a:rPr>
              <a:t> </a:t>
            </a:r>
            <a:r>
              <a:rPr sz="650" spc="-10" dirty="0">
                <a:solidFill>
                  <a:srgbClr val="3C3C3B"/>
                </a:solidFill>
                <a:latin typeface="Arial"/>
                <a:cs typeface="Arial"/>
              </a:rPr>
              <a:t>Sydney</a:t>
            </a:r>
            <a:endParaRPr sz="650" dirty="0">
              <a:latin typeface="Arial"/>
              <a:cs typeface="Arial"/>
            </a:endParaRPr>
          </a:p>
        </p:txBody>
      </p:sp>
    </p:spTree>
    <p:extLst>
      <p:ext uri="{BB962C8B-B14F-4D97-AF65-F5344CB8AC3E}">
        <p14:creationId xmlns:p14="http://schemas.microsoft.com/office/powerpoint/2010/main" val="708704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dirty="0"/>
              <a:t>Title and 2 objects</a:t>
            </a:r>
            <a:endParaRPr dirty="0"/>
          </a:p>
        </p:txBody>
      </p:sp>
      <p:sp>
        <p:nvSpPr>
          <p:cNvPr id="3" name="Text Placeholder 2"/>
          <p:cNvSpPr>
            <a:spLocks noGrp="1"/>
          </p:cNvSpPr>
          <p:nvPr>
            <p:ph sz="half" idx="2" hasCustomPrompt="1"/>
          </p:nvPr>
        </p:nvSpPr>
        <p:spPr>
          <a:xfrm>
            <a:off x="188118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dirty="0"/>
              <a:t>Click to add text or click on icon </a:t>
            </a:r>
            <a:br>
              <a:rPr lang="en-AU" dirty="0"/>
            </a:br>
            <a:r>
              <a:rPr lang="en-AU" dirty="0"/>
              <a:t>below to add object</a:t>
            </a:r>
          </a:p>
        </p:txBody>
      </p:sp>
      <p:sp>
        <p:nvSpPr>
          <p:cNvPr id="6" name="Text Placeholder 3">
            <a:extLst>
              <a:ext uri="{FF2B5EF4-FFF2-40B4-BE49-F238E27FC236}">
                <a16:creationId xmlns:a16="http://schemas.microsoft.com/office/drawing/2014/main" id="{BCF546AC-A09B-3B79-BF41-C9B5E391B8D5}"/>
              </a:ext>
            </a:extLst>
          </p:cNvPr>
          <p:cNvSpPr>
            <a:spLocks noGrp="1"/>
          </p:cNvSpPr>
          <p:nvPr>
            <p:ph sz="half" idx="11" hasCustomPrompt="1"/>
          </p:nvPr>
        </p:nvSpPr>
        <p:spPr>
          <a:xfrm>
            <a:off x="541813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dirty="0"/>
              <a:t>Click to add text or click on icon </a:t>
            </a:r>
            <a:br>
              <a:rPr lang="en-AU" dirty="0"/>
            </a:br>
            <a:r>
              <a:rPr lang="en-AU" dirty="0"/>
              <a:t>below to add object</a:t>
            </a:r>
          </a:p>
        </p:txBody>
      </p:sp>
      <p:sp>
        <p:nvSpPr>
          <p:cNvPr id="4" name="object 4">
            <a:extLst>
              <a:ext uri="{FF2B5EF4-FFF2-40B4-BE49-F238E27FC236}">
                <a16:creationId xmlns:a16="http://schemas.microsoft.com/office/drawing/2014/main" id="{593909B7-37E7-FB1F-A3FB-7C585D474988}"/>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dirty="0">
                <a:solidFill>
                  <a:srgbClr val="3C3C3B"/>
                </a:solidFill>
                <a:latin typeface="Arial"/>
                <a:cs typeface="Arial"/>
              </a:rPr>
              <a:t>The</a:t>
            </a:r>
            <a:r>
              <a:rPr sz="650" spc="15" dirty="0">
                <a:solidFill>
                  <a:srgbClr val="3C3C3B"/>
                </a:solidFill>
                <a:latin typeface="Arial"/>
                <a:cs typeface="Arial"/>
              </a:rPr>
              <a:t> </a:t>
            </a:r>
            <a:r>
              <a:rPr sz="650" spc="-10" dirty="0">
                <a:solidFill>
                  <a:srgbClr val="3C3C3B"/>
                </a:solidFill>
                <a:latin typeface="Arial"/>
                <a:cs typeface="Arial"/>
              </a:rPr>
              <a:t>University</a:t>
            </a:r>
            <a:r>
              <a:rPr sz="650" spc="10" dirty="0">
                <a:solidFill>
                  <a:srgbClr val="3C3C3B"/>
                </a:solidFill>
                <a:latin typeface="Arial"/>
                <a:cs typeface="Arial"/>
              </a:rPr>
              <a:t> </a:t>
            </a:r>
            <a:r>
              <a:rPr sz="650" dirty="0">
                <a:solidFill>
                  <a:srgbClr val="3C3C3B"/>
                </a:solidFill>
                <a:latin typeface="Arial"/>
                <a:cs typeface="Arial"/>
              </a:rPr>
              <a:t>of</a:t>
            </a:r>
            <a:r>
              <a:rPr sz="650" spc="15" dirty="0">
                <a:solidFill>
                  <a:srgbClr val="3C3C3B"/>
                </a:solidFill>
                <a:latin typeface="Arial"/>
                <a:cs typeface="Arial"/>
              </a:rPr>
              <a:t> </a:t>
            </a:r>
            <a:r>
              <a:rPr sz="650" spc="-10" dirty="0">
                <a:solidFill>
                  <a:srgbClr val="3C3C3B"/>
                </a:solidFill>
                <a:latin typeface="Arial"/>
                <a:cs typeface="Arial"/>
              </a:rPr>
              <a:t>Sydney</a:t>
            </a:r>
            <a:endParaRPr sz="650" dirty="0">
              <a:latin typeface="Arial"/>
              <a:cs typeface="Arial"/>
            </a:endParaRPr>
          </a:p>
        </p:txBody>
      </p:sp>
      <p:sp>
        <p:nvSpPr>
          <p:cNvPr id="16" name="bg object"/>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 image,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Small body copy</a:t>
            </a:r>
            <a:endParaRPr dirty="0"/>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0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198124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 image, medium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Medium body copy</a:t>
            </a:r>
            <a:endParaRPr dirty="0"/>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3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326473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 + image, large body copy 18p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Large body copy</a:t>
            </a:r>
            <a:endParaRPr dirty="0"/>
          </a:p>
        </p:txBody>
      </p:sp>
      <p:sp>
        <p:nvSpPr>
          <p:cNvPr id="6" nam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8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3257488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with image 1">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9949"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1</a:t>
            </a:r>
            <a:br>
              <a:rPr lang="en-AU" dirty="0"/>
            </a:br>
            <a:r>
              <a:rPr lang="en-US" dirty="0"/>
              <a:t>Title, text box and image</a:t>
            </a:r>
            <a:br>
              <a:rPr lang="en-US" dirty="0"/>
            </a:br>
            <a:r>
              <a:rPr lang="en-US" dirty="0"/>
              <a:t>Medium body copy</a:t>
            </a:r>
            <a:endParaRPr dirty="0"/>
          </a:p>
        </p:txBody>
      </p:sp>
      <p:sp>
        <p:nvSpPr>
          <p:cNvPr id="7" name="object 8">
            <a:extLst>
              <a:ext uri="{FF2B5EF4-FFF2-40B4-BE49-F238E27FC236}">
                <a16:creationId xmlns:a16="http://schemas.microsoft.com/office/drawing/2014/main" id="{CA7413FA-6408-3254-1779-682CAAAE9ECF}"/>
              </a:ext>
            </a:extLst>
          </p:cNvPr>
          <p:cNvSpPr/>
          <p:nvPr userDrawn="1"/>
        </p:nvSpPr>
        <p:spPr>
          <a:xfrm>
            <a:off x="5339949"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9" name="Picture Placeholder 6">
            <a:extLst>
              <a:ext uri="{FF2B5EF4-FFF2-40B4-BE49-F238E27FC236}">
                <a16:creationId xmlns:a16="http://schemas.microsoft.com/office/drawing/2014/main" id="{3E7C6475-9E09-2C25-60AA-C01FFE5493AC}"/>
              </a:ext>
            </a:extLst>
          </p:cNvPr>
          <p:cNvSpPr>
            <a:spLocks noGrp="1"/>
          </p:cNvSpPr>
          <p:nvPr>
            <p:ph type="pic" sz="quarter" idx="10" hasCustomPrompt="1"/>
          </p:nvPr>
        </p:nvSpPr>
        <p:spPr>
          <a:xfrm>
            <a:off x="1" y="0"/>
            <a:ext cx="4571999" cy="51435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4" name="Text Placeholder 5">
            <a:extLst>
              <a:ext uri="{FF2B5EF4-FFF2-40B4-BE49-F238E27FC236}">
                <a16:creationId xmlns:a16="http://schemas.microsoft.com/office/drawing/2014/main" id="{C690FE27-A077-176C-683F-060F8B919BAD}"/>
              </a:ext>
            </a:extLst>
          </p:cNvPr>
          <p:cNvSpPr>
            <a:spLocks noGrp="1"/>
          </p:cNvSpPr>
          <p:nvPr>
            <p:ph type="body" sz="quarter" idx="11"/>
          </p:nvPr>
        </p:nvSpPr>
        <p:spPr>
          <a:xfrm>
            <a:off x="5339948"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9222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with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2</a:t>
            </a:r>
            <a:br>
              <a:rPr lang="en-AU" dirty="0"/>
            </a:br>
            <a:r>
              <a:rPr lang="en-US" dirty="0"/>
              <a:t>Title, text box and image</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763C846B-3BBC-0A9B-343F-8DA8440D4F9F}"/>
              </a:ext>
            </a:extLst>
          </p:cNvPr>
          <p:cNvSpPr>
            <a:spLocks noGrp="1"/>
          </p:cNvSpPr>
          <p:nvPr>
            <p:ph type="body" sz="quarter" idx="11"/>
          </p:nvPr>
        </p:nvSpPr>
        <p:spPr>
          <a:xfrm>
            <a:off x="571501"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3">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4562082" y="0"/>
            <a:ext cx="4581917"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133447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with image 3">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6AF4810-CD2A-169B-7819-02D6EDE188AA}"/>
              </a:ext>
              <a:ext uri="{C183D7F6-B498-43B3-948B-1728B52AA6E4}">
                <adec:decorative xmlns:adec="http://schemas.microsoft.com/office/drawing/2017/decorative" val="1"/>
              </a:ext>
            </a:extLst>
          </p:cNvPr>
          <p:cNvSpPr/>
          <p:nvPr userDrawn="1"/>
        </p:nvSpPr>
        <p:spPr>
          <a:xfrm>
            <a:off x="-10677" y="0"/>
            <a:ext cx="4562082"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0">
            <a:extLst>
              <a:ext uri="{FF2B5EF4-FFF2-40B4-BE49-F238E27FC236}">
                <a16:creationId xmlns:a16="http://schemas.microsoft.com/office/drawing/2014/main" id="{CA7413FA-6408-3254-1779-682CAAAE9ECF}"/>
              </a:ext>
            </a:extLst>
          </p:cNvPr>
          <p:cNvSpPr/>
          <p:nvPr userDrawn="1"/>
        </p:nvSpPr>
        <p:spPr>
          <a:xfrm>
            <a:off x="571500"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3</a:t>
            </a:r>
            <a:br>
              <a:rPr lang="en-AU" dirty="0"/>
            </a:br>
            <a:r>
              <a:rPr lang="en-US" dirty="0"/>
              <a:t>Title, text box and image</a:t>
            </a:r>
            <a:br>
              <a:rPr lang="en-US" dirty="0"/>
            </a:br>
            <a:r>
              <a:rPr lang="en-US" dirty="0"/>
              <a:t>Medium body copy</a:t>
            </a:r>
            <a:endParaRPr dirty="0"/>
          </a:p>
        </p:txBody>
      </p:sp>
      <p:sp>
        <p:nvSpPr>
          <p:cNvPr id="5" name="Text Placeholder 2">
            <a:extLst>
              <a:ext uri="{FF2B5EF4-FFF2-40B4-BE49-F238E27FC236}">
                <a16:creationId xmlns:a16="http://schemas.microsoft.com/office/drawing/2014/main" id="{5A9B2E54-042A-B95A-337E-B5C4C9A5CCD2}"/>
              </a:ext>
            </a:extLst>
          </p:cNvPr>
          <p:cNvSpPr>
            <a:spLocks noGrp="1"/>
          </p:cNvSpPr>
          <p:nvPr>
            <p:ph type="body" sz="quarter" idx="11"/>
          </p:nvPr>
        </p:nvSpPr>
        <p:spPr>
          <a:xfrm>
            <a:off x="571500"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Picture Placeholder 3">
            <a:extLst>
              <a:ext uri="{FF2B5EF4-FFF2-40B4-BE49-F238E27FC236}">
                <a16:creationId xmlns:a16="http://schemas.microsoft.com/office/drawing/2014/main" id="{BF473830-12BA-DF64-1A9E-1CAE3632CA09}"/>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085512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with image 4">
    <p:spTree>
      <p:nvGrpSpPr>
        <p:cNvPr id="1" name=""/>
        <p:cNvGrpSpPr/>
        <p:nvPr/>
      </p:nvGrpSpPr>
      <p:grpSpPr>
        <a:xfrm>
          <a:off x="0" y="0"/>
          <a:ext cx="0" cy="0"/>
          <a:chOff x="0" y="0"/>
          <a:chExt cx="0" cy="0"/>
        </a:xfrm>
      </p:grpSpPr>
      <p:sp>
        <p:nvSpPr>
          <p:cNvPr id="7" name="object 0">
            <a:extLst>
              <a:ext uri="{FF2B5EF4-FFF2-40B4-BE49-F238E27FC236}">
                <a16:creationId xmlns:a16="http://schemas.microsoft.com/office/drawing/2014/main" id="{CA7413FA-6408-3254-1779-682CAAAE9ECF}"/>
              </a:ext>
              <a:ext uri="{C183D7F6-B498-43B3-948B-1728B52AA6E4}">
                <adec:decorative xmlns:adec="http://schemas.microsoft.com/office/drawing/2017/decorative" val="1"/>
              </a:ext>
            </a:extLst>
          </p:cNvPr>
          <p:cNvSpPr/>
          <p:nvPr userDrawn="1"/>
        </p:nvSpPr>
        <p:spPr>
          <a:xfrm>
            <a:off x="571500" y="590550"/>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4" name="Rectangle 0">
            <a:extLst>
              <a:ext uri="{FF2B5EF4-FFF2-40B4-BE49-F238E27FC236}">
                <a16:creationId xmlns:a16="http://schemas.microsoft.com/office/drawing/2014/main" id="{D01AF305-2512-8B00-F76B-C57D232745EB}"/>
              </a:ext>
              <a:ext uri="{C183D7F6-B498-43B3-948B-1728B52AA6E4}">
                <adec:decorative xmlns:adec="http://schemas.microsoft.com/office/drawing/2017/decorative" val="1"/>
              </a:ext>
            </a:extLst>
          </p:cNvPr>
          <p:cNvSpPr/>
          <p:nvPr userDrawn="1"/>
        </p:nvSpPr>
        <p:spPr>
          <a:xfrm>
            <a:off x="0" y="0"/>
            <a:ext cx="4562082"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chemeClr val="bg1"/>
                </a:solidFill>
                <a:latin typeface="Times" pitchFamily="2" charset="0"/>
                <a:cs typeface="Times New Roman"/>
              </a:defRPr>
            </a:lvl1pPr>
          </a:lstStyle>
          <a:p>
            <a:r>
              <a:rPr lang="en-AU" dirty="0"/>
              <a:t>Heading 4</a:t>
            </a:r>
            <a:br>
              <a:rPr lang="en-AU" dirty="0"/>
            </a:br>
            <a:r>
              <a:rPr lang="en-US" dirty="0"/>
              <a:t>Title, text box and image</a:t>
            </a:r>
            <a:br>
              <a:rPr lang="en-US" dirty="0"/>
            </a:br>
            <a:r>
              <a:rPr lang="en-US" dirty="0"/>
              <a:t>Medium body copy</a:t>
            </a:r>
            <a:endParaRPr dirty="0"/>
          </a:p>
        </p:txBody>
      </p:sp>
      <p:sp>
        <p:nvSpPr>
          <p:cNvPr id="5" name="Text Placeholder 2">
            <a:extLst>
              <a:ext uri="{FF2B5EF4-FFF2-40B4-BE49-F238E27FC236}">
                <a16:creationId xmlns:a16="http://schemas.microsoft.com/office/drawing/2014/main" id="{8A1A2B76-7231-1188-47F7-90C1CBB05242}"/>
              </a:ext>
            </a:extLst>
          </p:cNvPr>
          <p:cNvSpPr>
            <a:spLocks noGrp="1"/>
          </p:cNvSpPr>
          <p:nvPr>
            <p:ph type="body" sz="quarter" idx="11"/>
          </p:nvPr>
        </p:nvSpPr>
        <p:spPr>
          <a:xfrm>
            <a:off x="571501" y="2146057"/>
            <a:ext cx="3055937" cy="2070100"/>
          </a:xfrm>
        </p:spPr>
        <p:txBody>
          <a:bodyPr/>
          <a:lstStyle>
            <a:lvl1pPr marL="171450" indent="-171450">
              <a:buClr>
                <a:schemeClr val="bg1"/>
              </a:buClr>
              <a:buFont typeface="System Font Regular"/>
              <a:buChar char="-"/>
              <a:defRPr sz="1300">
                <a:solidFill>
                  <a:schemeClr val="bg1"/>
                </a:solidFill>
              </a:defRPr>
            </a:lvl1pPr>
            <a:lvl2pPr marL="628650" indent="-171450">
              <a:buClr>
                <a:schemeClr val="bg1"/>
              </a:buClr>
              <a:buFont typeface="System Font Regular"/>
              <a:buChar char="-"/>
              <a:defRPr sz="1300">
                <a:solidFill>
                  <a:schemeClr val="bg1"/>
                </a:solidFill>
              </a:defRPr>
            </a:lvl2pPr>
            <a:lvl3pPr marL="1085850" indent="-171450">
              <a:buClr>
                <a:schemeClr val="bg1"/>
              </a:buClr>
              <a:buFont typeface="System Font Regular"/>
              <a:buChar char="-"/>
              <a:defRPr sz="1300">
                <a:solidFill>
                  <a:schemeClr val="bg1"/>
                </a:solidFill>
              </a:defRPr>
            </a:lvl3pPr>
            <a:lvl4pPr marL="1543050" indent="-171450">
              <a:buClr>
                <a:schemeClr val="bg1"/>
              </a:buClr>
              <a:buFont typeface="System Font Regular"/>
              <a:buChar char="-"/>
              <a:defRPr sz="1300">
                <a:solidFill>
                  <a:schemeClr val="bg1"/>
                </a:solidFill>
              </a:defRPr>
            </a:lvl4pPr>
            <a:lvl5pPr marL="2000250" indent="-171450">
              <a:buClr>
                <a:schemeClr val="bg1"/>
              </a:buClr>
              <a:buFont typeface="System Font Regular"/>
              <a:buChar char="-"/>
              <a:defRPr sz="13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Picture Placeholder 3">
            <a:extLst>
              <a:ext uri="{FF2B5EF4-FFF2-40B4-BE49-F238E27FC236}">
                <a16:creationId xmlns:a16="http://schemas.microsoft.com/office/drawing/2014/main" id="{E01BB514-CFB3-0A62-D442-0367254D28E0}"/>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8456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mage 1">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A9A93A07-E57F-5770-834F-CFEF4A2F1EA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8021"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37063793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with images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585A7-12B9-F7BC-085D-8B7FD93ECD26}"/>
              </a:ext>
              <a:ext uri="{C183D7F6-B498-43B3-948B-1728B52AA6E4}">
                <adec:decorative xmlns:adec="http://schemas.microsoft.com/office/drawing/2017/decorative" val="1"/>
              </a:ext>
            </a:extLst>
          </p:cNvPr>
          <p:cNvSpPr/>
          <p:nvPr userDrawn="1"/>
        </p:nvSpPr>
        <p:spPr>
          <a:xfrm>
            <a:off x="3882842" y="0"/>
            <a:ext cx="5261158"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5</a:t>
            </a:r>
            <a:br>
              <a:rPr lang="en-AU" dirty="0"/>
            </a:br>
            <a:r>
              <a:rPr lang="en-US" dirty="0"/>
              <a:t>Title, text box + images</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86260F83-22E0-FB93-2602-46785993E99A}"/>
              </a:ext>
            </a:extLst>
          </p:cNvPr>
          <p:cNvSpPr>
            <a:spLocks noGrp="1"/>
          </p:cNvSpPr>
          <p:nvPr>
            <p:ph type="body" sz="quarter" idx="14"/>
          </p:nvPr>
        </p:nvSpPr>
        <p:spPr>
          <a:xfrm>
            <a:off x="587071" y="2146057"/>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Picture Placeholder 3">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4442651" y="577850"/>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3" name="Picture Placeholder 4">
            <a:extLst>
              <a:ext uri="{FF2B5EF4-FFF2-40B4-BE49-F238E27FC236}">
                <a16:creationId xmlns:a16="http://schemas.microsoft.com/office/drawing/2014/main" id="{E67DE4A2-A084-6CFF-A647-B7F40F5B3287}"/>
              </a:ext>
            </a:extLst>
          </p:cNvPr>
          <p:cNvSpPr>
            <a:spLocks noGrp="1"/>
          </p:cNvSpPr>
          <p:nvPr>
            <p:ph type="pic" sz="quarter" idx="11" hasCustomPrompt="1"/>
          </p:nvPr>
        </p:nvSpPr>
        <p:spPr>
          <a:xfrm>
            <a:off x="6568993" y="577850"/>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4" name="Picture Placeholder 5">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4442651" y="2636387"/>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5" name="Picture Placeholder 6">
            <a:extLst>
              <a:ext uri="{FF2B5EF4-FFF2-40B4-BE49-F238E27FC236}">
                <a16:creationId xmlns:a16="http://schemas.microsoft.com/office/drawing/2014/main" id="{1EDA01D0-B9B6-53CA-5A69-95C997DC2BFB}"/>
              </a:ext>
            </a:extLst>
          </p:cNvPr>
          <p:cNvSpPr>
            <a:spLocks noGrp="1"/>
          </p:cNvSpPr>
          <p:nvPr>
            <p:ph type="pic" sz="quarter" idx="13" hasCustomPrompt="1"/>
          </p:nvPr>
        </p:nvSpPr>
        <p:spPr>
          <a:xfrm>
            <a:off x="6568993" y="2636387"/>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714342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with images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42950"/>
            <a:ext cx="7993742" cy="381000"/>
          </a:xfrm>
        </p:spPr>
        <p:txBody>
          <a:bodyPr lIns="0" tIns="0" rIns="0" bIns="0"/>
          <a:lstStyle>
            <a:lvl1pPr>
              <a:defRPr sz="2400" b="0" i="0">
                <a:solidFill>
                  <a:srgbClr val="E64626"/>
                </a:solidFill>
                <a:latin typeface="Times" pitchFamily="2" charset="0"/>
                <a:cs typeface="Times New Roman"/>
              </a:defRPr>
            </a:lvl1pPr>
          </a:lstStyle>
          <a:p>
            <a:r>
              <a:rPr lang="en-AU" dirty="0"/>
              <a:t>Heading 6 – single line</a:t>
            </a:r>
            <a:endParaRPr dirty="0"/>
          </a:p>
        </p:txBody>
      </p:sp>
      <p:sp>
        <p:nvSpPr>
          <p:cNvPr id="22" name="Picture Placeholder 2">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571500" y="1436723"/>
            <a:ext cx="2880000" cy="296125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19" name="Picture Placeholder 3">
            <a:extLst>
              <a:ext uri="{FF2B5EF4-FFF2-40B4-BE49-F238E27FC236}">
                <a16:creationId xmlns:a16="http://schemas.microsoft.com/office/drawing/2014/main" id="{3F9157D3-AB43-6EAD-7F21-F164319B311D}"/>
              </a:ext>
            </a:extLst>
          </p:cNvPr>
          <p:cNvSpPr>
            <a:spLocks noGrp="1"/>
          </p:cNvSpPr>
          <p:nvPr>
            <p:ph type="pic" sz="quarter" idx="15" hasCustomPrompt="1"/>
          </p:nvPr>
        </p:nvSpPr>
        <p:spPr>
          <a:xfrm>
            <a:off x="3574627" y="1434554"/>
            <a:ext cx="1998000" cy="14040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4" name="Picture Placeholder 4">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3574628" y="2957976"/>
            <a:ext cx="1996249" cy="14400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16" name="Picture Placeholder 5">
            <a:extLst>
              <a:ext uri="{FF2B5EF4-FFF2-40B4-BE49-F238E27FC236}">
                <a16:creationId xmlns:a16="http://schemas.microsoft.com/office/drawing/2014/main" id="{379C8713-47DB-6665-EC36-148C9CB7B0C5}"/>
              </a:ext>
            </a:extLst>
          </p:cNvPr>
          <p:cNvSpPr>
            <a:spLocks noGrp="1"/>
          </p:cNvSpPr>
          <p:nvPr>
            <p:ph type="pic" sz="quarter" idx="14" hasCustomPrompt="1"/>
          </p:nvPr>
        </p:nvSpPr>
        <p:spPr>
          <a:xfrm>
            <a:off x="5686150" y="1436723"/>
            <a:ext cx="2880000" cy="296125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3" name="Text Placeholder 6"/>
          <p:cNvSpPr>
            <a:spLocks noGrp="1"/>
          </p:cNvSpPr>
          <p:nvPr>
            <p:ph type="body" idx="1"/>
          </p:nvPr>
        </p:nvSpPr>
        <p:spPr>
          <a:xfrm>
            <a:off x="571500" y="4476750"/>
            <a:ext cx="7994650" cy="218174"/>
          </a:xfrm>
          <a:prstGeom prst="rect">
            <a:avLst/>
          </a:prstGeom>
        </p:spPr>
        <p:txBody>
          <a:bodyPr lIns="0" tIns="0" rIns="0" bIns="0" numCol="1" spcCol="252000"/>
          <a:lstStyle>
            <a:lvl1pPr marL="0" indent="0">
              <a:buFontTx/>
              <a:buNone/>
              <a:defRPr sz="700" b="0" i="0">
                <a:solidFill>
                  <a:srgbClr val="3C3C3B"/>
                </a:solidFill>
                <a:latin typeface="Arial"/>
                <a:cs typeface="Arial"/>
              </a:defRPr>
            </a:lvl1pPr>
          </a:lstStyle>
          <a:p>
            <a:endParaRPr dirty="0"/>
          </a:p>
        </p:txBody>
      </p:sp>
    </p:spTree>
    <p:extLst>
      <p:ext uri="{BB962C8B-B14F-4D97-AF65-F5344CB8AC3E}">
        <p14:creationId xmlns:p14="http://schemas.microsoft.com/office/powerpoint/2010/main" val="80105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 bios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dirty="0"/>
              <a:t>Speaker bios with image</a:t>
            </a:r>
            <a:endParaRPr dirty="0"/>
          </a:p>
        </p:txBody>
      </p:sp>
      <p:sp>
        <p:nvSpPr>
          <p:cNvPr id="25" name="Picture Placeholder 2">
            <a:extLst>
              <a:ext uri="{FF2B5EF4-FFF2-40B4-BE49-F238E27FC236}">
                <a16:creationId xmlns:a16="http://schemas.microsoft.com/office/drawing/2014/main" id="{4BEE90D4-8B0A-FDDF-BF6B-72D8DFDC897A}"/>
              </a:ext>
            </a:extLst>
          </p:cNvPr>
          <p:cNvSpPr>
            <a:spLocks noGrp="1"/>
          </p:cNvSpPr>
          <p:nvPr>
            <p:ph type="pic" sz="quarter" idx="10" hasCustomPrompt="1"/>
          </p:nvPr>
        </p:nvSpPr>
        <p:spPr>
          <a:xfrm>
            <a:off x="1892173" y="1410798"/>
            <a:ext cx="1322070" cy="12192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16" name="Text Placeholder 3">
            <a:extLst>
              <a:ext uri="{FF2B5EF4-FFF2-40B4-BE49-F238E27FC236}">
                <a16:creationId xmlns:a16="http://schemas.microsoft.com/office/drawing/2014/main" id="{744D6788-A0C0-B174-4895-15A2149AC77C}"/>
              </a:ext>
            </a:extLst>
          </p:cNvPr>
          <p:cNvSpPr>
            <a:spLocks noGrp="1"/>
          </p:cNvSpPr>
          <p:nvPr>
            <p:ph type="body" idx="14" hasCustomPrompt="1"/>
          </p:nvPr>
        </p:nvSpPr>
        <p:spPr>
          <a:xfrm>
            <a:off x="1892173"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dirty="0">
                <a:solidFill>
                  <a:srgbClr val="3C3C3B"/>
                </a:solidFill>
                <a:latin typeface="Arial"/>
                <a:cs typeface="Arial"/>
              </a:rPr>
              <a:t>First Last 10pt Arial</a:t>
            </a:r>
          </a:p>
          <a:p>
            <a:r>
              <a:rPr lang="en-AU" sz="1000" dirty="0">
                <a:solidFill>
                  <a:srgbClr val="3C3C3B"/>
                </a:solidFill>
                <a:latin typeface="Arial"/>
                <a:cs typeface="Arial"/>
              </a:rPr>
              <a:t>Title goes here 10pt Times</a:t>
            </a:r>
            <a:endParaRPr dirty="0"/>
          </a:p>
        </p:txBody>
      </p:sp>
      <p:sp>
        <p:nvSpPr>
          <p:cNvPr id="3" name="Text Placeholder 4"/>
          <p:cNvSpPr>
            <a:spLocks noGrp="1"/>
          </p:cNvSpPr>
          <p:nvPr>
            <p:ph type="body" idx="1" hasCustomPrompt="1"/>
          </p:nvPr>
        </p:nvSpPr>
        <p:spPr>
          <a:xfrm>
            <a:off x="1892173"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
        <p:nvSpPr>
          <p:cNvPr id="26" name="Picture Placeholder 5">
            <a:extLst>
              <a:ext uri="{FF2B5EF4-FFF2-40B4-BE49-F238E27FC236}">
                <a16:creationId xmlns:a16="http://schemas.microsoft.com/office/drawing/2014/main" id="{5F9DD4CC-F211-99E0-B144-C7DF316647C9}"/>
              </a:ext>
            </a:extLst>
          </p:cNvPr>
          <p:cNvSpPr>
            <a:spLocks noGrp="1"/>
          </p:cNvSpPr>
          <p:nvPr>
            <p:ph type="pic" sz="quarter" idx="21" hasCustomPrompt="1"/>
          </p:nvPr>
        </p:nvSpPr>
        <p:spPr>
          <a:xfrm>
            <a:off x="4205194" y="1410798"/>
            <a:ext cx="1322070" cy="12192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0" name="Text Placeholder 6">
            <a:extLst>
              <a:ext uri="{FF2B5EF4-FFF2-40B4-BE49-F238E27FC236}">
                <a16:creationId xmlns:a16="http://schemas.microsoft.com/office/drawing/2014/main" id="{352B38CD-C9E2-6FCF-659C-51A52C84804C}"/>
              </a:ext>
            </a:extLst>
          </p:cNvPr>
          <p:cNvSpPr>
            <a:spLocks noGrp="1"/>
          </p:cNvSpPr>
          <p:nvPr>
            <p:ph type="body" idx="17" hasCustomPrompt="1"/>
          </p:nvPr>
        </p:nvSpPr>
        <p:spPr>
          <a:xfrm>
            <a:off x="4205194"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dirty="0">
                <a:solidFill>
                  <a:srgbClr val="3C3C3B"/>
                </a:solidFill>
                <a:latin typeface="Arial"/>
                <a:cs typeface="Arial"/>
              </a:rPr>
              <a:t>First Last 10pt Arial</a:t>
            </a:r>
          </a:p>
          <a:p>
            <a:r>
              <a:rPr lang="en-AU" sz="1000" dirty="0">
                <a:solidFill>
                  <a:srgbClr val="3C3C3B"/>
                </a:solidFill>
                <a:latin typeface="Arial"/>
                <a:cs typeface="Arial"/>
              </a:rPr>
              <a:t>Title goes here 10pt Times</a:t>
            </a:r>
            <a:endParaRPr dirty="0"/>
          </a:p>
        </p:txBody>
      </p:sp>
      <p:sp>
        <p:nvSpPr>
          <p:cNvPr id="17" name="Text Placeholder 7">
            <a:extLst>
              <a:ext uri="{FF2B5EF4-FFF2-40B4-BE49-F238E27FC236}">
                <a16:creationId xmlns:a16="http://schemas.microsoft.com/office/drawing/2014/main" id="{17CE8A92-798F-6C5E-0F46-EC0B5684D236}"/>
              </a:ext>
            </a:extLst>
          </p:cNvPr>
          <p:cNvSpPr>
            <a:spLocks noGrp="1"/>
          </p:cNvSpPr>
          <p:nvPr>
            <p:ph type="body" idx="15" hasCustomPrompt="1"/>
          </p:nvPr>
        </p:nvSpPr>
        <p:spPr>
          <a:xfrm>
            <a:off x="4205194"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
        <p:nvSpPr>
          <p:cNvPr id="27" name="Picture Placeholder 8">
            <a:extLst>
              <a:ext uri="{FF2B5EF4-FFF2-40B4-BE49-F238E27FC236}">
                <a16:creationId xmlns:a16="http://schemas.microsoft.com/office/drawing/2014/main" id="{33A6F673-B304-E705-5E66-2DBDA1BA7630}"/>
              </a:ext>
            </a:extLst>
          </p:cNvPr>
          <p:cNvSpPr>
            <a:spLocks noGrp="1"/>
          </p:cNvSpPr>
          <p:nvPr>
            <p:ph type="pic" sz="quarter" idx="22" hasCustomPrompt="1"/>
          </p:nvPr>
        </p:nvSpPr>
        <p:spPr>
          <a:xfrm>
            <a:off x="6550856" y="1410798"/>
            <a:ext cx="1322070" cy="12192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4" name="Text Placeholder 9">
            <a:extLst>
              <a:ext uri="{FF2B5EF4-FFF2-40B4-BE49-F238E27FC236}">
                <a16:creationId xmlns:a16="http://schemas.microsoft.com/office/drawing/2014/main" id="{E08F0228-3E66-E48B-74F0-3A18CDB08DAE}"/>
              </a:ext>
            </a:extLst>
          </p:cNvPr>
          <p:cNvSpPr>
            <a:spLocks noGrp="1"/>
          </p:cNvSpPr>
          <p:nvPr>
            <p:ph type="body" idx="20" hasCustomPrompt="1"/>
          </p:nvPr>
        </p:nvSpPr>
        <p:spPr>
          <a:xfrm>
            <a:off x="6550856"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dirty="0">
                <a:solidFill>
                  <a:srgbClr val="3C3C3B"/>
                </a:solidFill>
                <a:latin typeface="Arial"/>
                <a:cs typeface="Arial"/>
              </a:rPr>
              <a:t>First Last 10pt Arial</a:t>
            </a:r>
          </a:p>
          <a:p>
            <a:r>
              <a:rPr lang="en-AU" sz="1000" dirty="0">
                <a:solidFill>
                  <a:srgbClr val="3C3C3B"/>
                </a:solidFill>
                <a:latin typeface="Arial"/>
                <a:cs typeface="Arial"/>
              </a:rPr>
              <a:t>Title goes here 10pt Times</a:t>
            </a:r>
            <a:endParaRPr dirty="0"/>
          </a:p>
        </p:txBody>
      </p:sp>
      <p:sp>
        <p:nvSpPr>
          <p:cNvPr id="21" name="Text Placeholder 10">
            <a:extLst>
              <a:ext uri="{FF2B5EF4-FFF2-40B4-BE49-F238E27FC236}">
                <a16:creationId xmlns:a16="http://schemas.microsoft.com/office/drawing/2014/main" id="{4BEEB3E0-898E-2BE3-26F4-15A3FF454115}"/>
              </a:ext>
            </a:extLst>
          </p:cNvPr>
          <p:cNvSpPr>
            <a:spLocks noGrp="1"/>
          </p:cNvSpPr>
          <p:nvPr>
            <p:ph type="body" idx="18" hasCustomPrompt="1"/>
          </p:nvPr>
        </p:nvSpPr>
        <p:spPr>
          <a:xfrm>
            <a:off x="6550856"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Tree>
    <p:extLst>
      <p:ext uri="{BB962C8B-B14F-4D97-AF65-F5344CB8AC3E}">
        <p14:creationId xmlns:p14="http://schemas.microsoft.com/office/powerpoint/2010/main" val="370595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 bios no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dirty="0"/>
              <a:t>Speaker bios no image</a:t>
            </a:r>
            <a:endParaRPr dirty="0"/>
          </a:p>
        </p:txBody>
      </p:sp>
      <p:sp>
        <p:nvSpPr>
          <p:cNvPr id="12" name="Holder 1">
            <a:extLst>
              <a:ext uri="{FF2B5EF4-FFF2-40B4-BE49-F238E27FC236}">
                <a16:creationId xmlns:a16="http://schemas.microsoft.com/office/drawing/2014/main" id="{01046116-FA83-47AD-17FA-94D776E8C805}"/>
              </a:ext>
            </a:extLst>
          </p:cNvPr>
          <p:cNvSpPr>
            <a:spLocks noGrp="1"/>
          </p:cNvSpPr>
          <p:nvPr>
            <p:ph type="body" idx="15" hasCustomPrompt="1"/>
          </p:nvPr>
        </p:nvSpPr>
        <p:spPr>
          <a:xfrm>
            <a:off x="1887052"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dirty="0">
                <a:solidFill>
                  <a:srgbClr val="3C3C3B"/>
                </a:solidFill>
                <a:latin typeface="Arial"/>
                <a:cs typeface="Arial"/>
              </a:rPr>
              <a:t>Heading 10pt</a:t>
            </a:r>
            <a:endParaRPr dirty="0"/>
          </a:p>
        </p:txBody>
      </p:sp>
      <p:sp>
        <p:nvSpPr>
          <p:cNvPr id="3" name="Holder 2"/>
          <p:cNvSpPr>
            <a:spLocks noGrp="1"/>
          </p:cNvSpPr>
          <p:nvPr>
            <p:ph type="body" idx="1" hasCustomPrompt="1"/>
          </p:nvPr>
        </p:nvSpPr>
        <p:spPr>
          <a:xfrm>
            <a:off x="1887052"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p>
          <a:p>
            <a:endParaRPr lang="en-AU" dirty="0"/>
          </a:p>
        </p:txBody>
      </p:sp>
      <p:sp>
        <p:nvSpPr>
          <p:cNvPr id="15" name="Holder 3">
            <a:extLst>
              <a:ext uri="{FF2B5EF4-FFF2-40B4-BE49-F238E27FC236}">
                <a16:creationId xmlns:a16="http://schemas.microsoft.com/office/drawing/2014/main" id="{2593A6BD-50DF-0434-8D9C-6C5105B37941}"/>
              </a:ext>
            </a:extLst>
          </p:cNvPr>
          <p:cNvSpPr>
            <a:spLocks noGrp="1"/>
          </p:cNvSpPr>
          <p:nvPr>
            <p:ph type="body" idx="17" hasCustomPrompt="1"/>
          </p:nvPr>
        </p:nvSpPr>
        <p:spPr>
          <a:xfrm>
            <a:off x="5212958"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dirty="0">
                <a:solidFill>
                  <a:srgbClr val="3C3C3B"/>
                </a:solidFill>
                <a:latin typeface="Arial"/>
                <a:cs typeface="Arial"/>
              </a:rPr>
              <a:t>Heading 10pt</a:t>
            </a:r>
            <a:endParaRPr dirty="0"/>
          </a:p>
        </p:txBody>
      </p:sp>
      <p:sp>
        <p:nvSpPr>
          <p:cNvPr id="13" name="Holder 4">
            <a:extLst>
              <a:ext uri="{FF2B5EF4-FFF2-40B4-BE49-F238E27FC236}">
                <a16:creationId xmlns:a16="http://schemas.microsoft.com/office/drawing/2014/main" id="{980934C0-12AC-D7ED-F525-AC922980850D}"/>
              </a:ext>
            </a:extLst>
          </p:cNvPr>
          <p:cNvSpPr>
            <a:spLocks noGrp="1"/>
          </p:cNvSpPr>
          <p:nvPr>
            <p:ph type="body" idx="16" hasCustomPrompt="1"/>
          </p:nvPr>
        </p:nvSpPr>
        <p:spPr>
          <a:xfrm>
            <a:off x="5212958"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Tree>
    <p:extLst>
      <p:ext uri="{BB962C8B-B14F-4D97-AF65-F5344CB8AC3E}">
        <p14:creationId xmlns:p14="http://schemas.microsoft.com/office/powerpoint/2010/main" val="3834080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pter break 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itle 2">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12141959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mage 1">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3F48FE3D-1F01-EEB6-6A4A-4F4B29D064A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789188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dirty="0">
                <a:solidFill>
                  <a:schemeClr val="tx1"/>
                </a:solidFill>
                <a:latin typeface="Arial"/>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 of Country 2">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6432549" cy="1674817"/>
          </a:xfrm>
          <a:prstGeom prst="rect">
            <a:avLst/>
          </a:prstGeom>
        </p:spPr>
        <p:txBody>
          <a:bodyPr vert="horz" wrap="square" lIns="0" tIns="12700" rIns="0" bIns="0" rtlCol="0">
            <a:spAutoFit/>
          </a:bodyPr>
          <a:lstStyle/>
          <a:p>
            <a:pPr marL="51435" marR="5080" indent="-39370">
              <a:lnSpc>
                <a:spcPct val="100000"/>
              </a:lnSpc>
              <a:spcBef>
                <a:spcPts val="100"/>
              </a:spcBef>
            </a:pPr>
            <a:r>
              <a:rPr lang="en-AU" sz="1800" dirty="0">
                <a:latin typeface="Arial"/>
                <a:cs typeface="Arial"/>
              </a:rPr>
              <a:t>The</a:t>
            </a:r>
            <a:r>
              <a:rPr lang="en-AU" sz="1800" spc="-35" dirty="0">
                <a:latin typeface="Arial"/>
                <a:cs typeface="Arial"/>
              </a:rPr>
              <a:t> </a:t>
            </a:r>
            <a:r>
              <a:rPr lang="en-AU" sz="1800" dirty="0">
                <a:latin typeface="Arial"/>
                <a:cs typeface="Arial"/>
              </a:rPr>
              <a:t>University</a:t>
            </a:r>
            <a:r>
              <a:rPr lang="en-AU" sz="1800" spc="-30" dirty="0">
                <a:latin typeface="Arial"/>
                <a:cs typeface="Arial"/>
              </a:rPr>
              <a:t> </a:t>
            </a:r>
            <a:r>
              <a:rPr lang="en-AU" sz="1800" dirty="0">
                <a:latin typeface="Arial"/>
                <a:cs typeface="Arial"/>
              </a:rPr>
              <a:t>of</a:t>
            </a:r>
            <a:r>
              <a:rPr lang="en-AU" sz="1800" spc="-35" dirty="0">
                <a:latin typeface="Arial"/>
                <a:cs typeface="Arial"/>
              </a:rPr>
              <a:t> </a:t>
            </a:r>
            <a:r>
              <a:rPr lang="en-AU" sz="1800" dirty="0">
                <a:latin typeface="Arial"/>
                <a:cs typeface="Arial"/>
              </a:rPr>
              <a:t>Sydney’s</a:t>
            </a:r>
            <a:r>
              <a:rPr lang="en-AU" sz="1800" spc="-30" dirty="0">
                <a:latin typeface="Arial"/>
                <a:cs typeface="Arial"/>
              </a:rPr>
              <a:t> </a:t>
            </a:r>
            <a:r>
              <a:rPr lang="en-AU" sz="1800" dirty="0">
                <a:latin typeface="Arial"/>
                <a:cs typeface="Arial"/>
              </a:rPr>
              <a:t>Camperdown</a:t>
            </a:r>
            <a:r>
              <a:rPr lang="en-AU" sz="1800" spc="-30" dirty="0">
                <a:latin typeface="Arial"/>
                <a:cs typeface="Arial"/>
              </a:rPr>
              <a:t> </a:t>
            </a:r>
            <a:r>
              <a:rPr lang="en-AU" sz="1800" dirty="0">
                <a:latin typeface="Arial"/>
                <a:cs typeface="Arial"/>
              </a:rPr>
              <a:t>Campus</a:t>
            </a:r>
            <a:r>
              <a:rPr lang="en-AU" sz="1800" spc="-35" dirty="0">
                <a:latin typeface="Arial"/>
                <a:cs typeface="Arial"/>
              </a:rPr>
              <a:t> </a:t>
            </a:r>
            <a:r>
              <a:rPr lang="en-AU" sz="1800" dirty="0">
                <a:latin typeface="Arial"/>
                <a:cs typeface="Arial"/>
              </a:rPr>
              <a:t>sits</a:t>
            </a:r>
            <a:r>
              <a:rPr lang="en-AU" sz="1800" spc="-30" dirty="0">
                <a:latin typeface="Arial"/>
                <a:cs typeface="Arial"/>
              </a:rPr>
              <a:t> </a:t>
            </a:r>
            <a:r>
              <a:rPr lang="en-AU" sz="1800" dirty="0">
                <a:latin typeface="Arial"/>
                <a:cs typeface="Arial"/>
              </a:rPr>
              <a:t>on</a:t>
            </a:r>
            <a:r>
              <a:rPr lang="en-AU" sz="1800" spc="-30" dirty="0">
                <a:latin typeface="Arial"/>
                <a:cs typeface="Arial"/>
              </a:rPr>
              <a:t> </a:t>
            </a:r>
            <a:r>
              <a:rPr lang="en-AU" sz="1800" dirty="0">
                <a:latin typeface="Arial"/>
                <a:cs typeface="Arial"/>
              </a:rPr>
              <a:t>the</a:t>
            </a:r>
            <a:r>
              <a:rPr lang="en-AU" sz="1800" spc="-35" dirty="0">
                <a:latin typeface="Arial"/>
                <a:cs typeface="Arial"/>
              </a:rPr>
              <a:t> </a:t>
            </a:r>
            <a:r>
              <a:rPr lang="en-AU" sz="1800" dirty="0">
                <a:latin typeface="Arial"/>
                <a:cs typeface="Arial"/>
              </a:rPr>
              <a:t>lands</a:t>
            </a:r>
            <a:r>
              <a:rPr lang="en-AU" sz="1800" spc="-30" dirty="0">
                <a:latin typeface="Arial"/>
                <a:cs typeface="Arial"/>
              </a:rPr>
              <a:t> </a:t>
            </a:r>
            <a:r>
              <a:rPr lang="en-AU" sz="1800" dirty="0">
                <a:latin typeface="Arial"/>
                <a:cs typeface="Arial"/>
              </a:rPr>
              <a:t>of</a:t>
            </a:r>
            <a:r>
              <a:rPr lang="en-AU" sz="1800" spc="-30" dirty="0">
                <a:latin typeface="Arial"/>
                <a:cs typeface="Arial"/>
              </a:rPr>
              <a:t> </a:t>
            </a:r>
            <a:r>
              <a:rPr lang="en-AU" sz="1800" spc="-25" dirty="0">
                <a:latin typeface="Arial"/>
                <a:cs typeface="Arial"/>
              </a:rPr>
              <a:t>the </a:t>
            </a:r>
            <a:r>
              <a:rPr lang="en-AU" sz="1800" dirty="0">
                <a:latin typeface="Arial"/>
                <a:cs typeface="Arial"/>
              </a:rPr>
              <a:t>Gadigal</a:t>
            </a:r>
            <a:r>
              <a:rPr lang="en-AU" sz="1800" spc="-10" dirty="0">
                <a:latin typeface="Arial"/>
                <a:cs typeface="Arial"/>
              </a:rPr>
              <a:t> </a:t>
            </a:r>
            <a:r>
              <a:rPr lang="en-AU" sz="1800" dirty="0">
                <a:latin typeface="Arial"/>
                <a:cs typeface="Arial"/>
              </a:rPr>
              <a:t>people</a:t>
            </a:r>
            <a:r>
              <a:rPr lang="en-AU" sz="1800" spc="-10" dirty="0">
                <a:latin typeface="Arial"/>
                <a:cs typeface="Arial"/>
              </a:rPr>
              <a:t> </a:t>
            </a:r>
            <a:r>
              <a:rPr lang="en-AU" sz="1800" dirty="0">
                <a:latin typeface="Arial"/>
                <a:cs typeface="Arial"/>
              </a:rPr>
              <a:t>with</a:t>
            </a:r>
            <a:r>
              <a:rPr lang="en-AU" sz="1800" spc="-10" dirty="0">
                <a:latin typeface="Arial"/>
                <a:cs typeface="Arial"/>
              </a:rPr>
              <a:t> </a:t>
            </a:r>
            <a:r>
              <a:rPr lang="en-AU" sz="1800" dirty="0">
                <a:latin typeface="Arial"/>
                <a:cs typeface="Arial"/>
              </a:rPr>
              <a:t>campuses,</a:t>
            </a:r>
            <a:r>
              <a:rPr lang="en-AU" sz="1800" spc="-5" dirty="0">
                <a:latin typeface="Arial"/>
                <a:cs typeface="Arial"/>
              </a:rPr>
              <a:t> </a:t>
            </a:r>
            <a:r>
              <a:rPr lang="en-AU" sz="1800" dirty="0">
                <a:latin typeface="Arial"/>
                <a:cs typeface="Arial"/>
              </a:rPr>
              <a:t>teaching</a:t>
            </a:r>
            <a:r>
              <a:rPr lang="en-AU" sz="1800" spc="-10" dirty="0">
                <a:latin typeface="Arial"/>
                <a:cs typeface="Arial"/>
              </a:rPr>
              <a:t> </a:t>
            </a:r>
            <a:r>
              <a:rPr lang="en-AU" sz="1800" dirty="0">
                <a:latin typeface="Arial"/>
                <a:cs typeface="Arial"/>
              </a:rPr>
              <a:t>and</a:t>
            </a:r>
            <a:r>
              <a:rPr lang="en-AU" sz="1800" spc="-10" dirty="0">
                <a:latin typeface="Arial"/>
                <a:cs typeface="Arial"/>
              </a:rPr>
              <a:t> </a:t>
            </a:r>
            <a:r>
              <a:rPr lang="en-AU" sz="1800" dirty="0">
                <a:latin typeface="Arial"/>
                <a:cs typeface="Arial"/>
              </a:rPr>
              <a:t>research</a:t>
            </a:r>
            <a:r>
              <a:rPr lang="en-AU" sz="1800" spc="-5" dirty="0">
                <a:latin typeface="Arial"/>
                <a:cs typeface="Arial"/>
              </a:rPr>
              <a:t> </a:t>
            </a:r>
            <a:r>
              <a:rPr lang="en-AU" sz="1800" dirty="0">
                <a:latin typeface="Arial"/>
                <a:cs typeface="Arial"/>
              </a:rPr>
              <a:t>facilities</a:t>
            </a:r>
            <a:r>
              <a:rPr lang="en-AU" sz="1800" spc="-5" dirty="0">
                <a:latin typeface="Arial"/>
                <a:cs typeface="Arial"/>
              </a:rPr>
              <a:t> </a:t>
            </a:r>
            <a:r>
              <a:rPr lang="en-AU" sz="1800" dirty="0">
                <a:latin typeface="Arial"/>
                <a:cs typeface="Arial"/>
              </a:rPr>
              <a:t>on</a:t>
            </a:r>
            <a:r>
              <a:rPr lang="en-AU" sz="1800" spc="-10" dirty="0">
                <a:latin typeface="Arial"/>
                <a:cs typeface="Arial"/>
              </a:rPr>
              <a:t> </a:t>
            </a:r>
            <a:r>
              <a:rPr lang="en-AU" sz="1800" spc="-25" dirty="0">
                <a:latin typeface="Arial"/>
                <a:cs typeface="Arial"/>
              </a:rPr>
              <a:t>the </a:t>
            </a:r>
            <a:r>
              <a:rPr lang="en-AU" sz="1800" dirty="0">
                <a:latin typeface="Arial"/>
                <a:cs typeface="Arial"/>
              </a:rPr>
              <a:t>lands</a:t>
            </a:r>
            <a:r>
              <a:rPr lang="en-AU" sz="1800" spc="-45" dirty="0">
                <a:latin typeface="Arial"/>
                <a:cs typeface="Arial"/>
              </a:rPr>
              <a:t> </a:t>
            </a:r>
            <a:r>
              <a:rPr lang="en-AU" sz="1800" dirty="0">
                <a:latin typeface="Arial"/>
                <a:cs typeface="Arial"/>
              </a:rPr>
              <a:t>of</a:t>
            </a:r>
            <a:r>
              <a:rPr lang="en-AU" sz="1800" spc="-35" dirty="0">
                <a:latin typeface="Arial"/>
                <a:cs typeface="Arial"/>
              </a:rPr>
              <a:t> </a:t>
            </a:r>
            <a:r>
              <a:rPr lang="en-AU" sz="1800" dirty="0">
                <a:latin typeface="Arial"/>
                <a:cs typeface="Arial"/>
              </a:rPr>
              <a:t>the</a:t>
            </a:r>
            <a:r>
              <a:rPr lang="en-AU" sz="1800" spc="-25" dirty="0">
                <a:latin typeface="Arial"/>
                <a:cs typeface="Arial"/>
              </a:rPr>
              <a:t> </a:t>
            </a:r>
            <a:r>
              <a:rPr lang="en-AU" sz="1800" dirty="0" err="1">
                <a:latin typeface="Arial"/>
                <a:cs typeface="Arial"/>
              </a:rPr>
              <a:t>Gamaraygal</a:t>
            </a:r>
            <a:r>
              <a:rPr lang="en-AU" sz="1800" dirty="0">
                <a:latin typeface="Arial"/>
                <a:cs typeface="Arial"/>
              </a:rPr>
              <a:t>,</a:t>
            </a:r>
            <a:r>
              <a:rPr lang="en-AU" sz="1800" spc="-30" dirty="0">
                <a:latin typeface="Arial"/>
                <a:cs typeface="Arial"/>
              </a:rPr>
              <a:t> </a:t>
            </a:r>
            <a:r>
              <a:rPr lang="en-AU" sz="1800" dirty="0" err="1">
                <a:latin typeface="Arial"/>
                <a:cs typeface="Arial"/>
              </a:rPr>
              <a:t>Dharug</a:t>
            </a:r>
            <a:r>
              <a:rPr lang="en-AU" sz="1800" dirty="0">
                <a:latin typeface="Arial"/>
                <a:cs typeface="Arial"/>
              </a:rPr>
              <a:t>,</a:t>
            </a:r>
            <a:r>
              <a:rPr lang="en-AU" sz="1800" spc="-30" dirty="0">
                <a:latin typeface="Arial"/>
                <a:cs typeface="Arial"/>
              </a:rPr>
              <a:t> </a:t>
            </a:r>
            <a:r>
              <a:rPr lang="en-AU" sz="1800" dirty="0" err="1">
                <a:latin typeface="Arial"/>
                <a:cs typeface="Arial"/>
              </a:rPr>
              <a:t>Wangal</a:t>
            </a:r>
            <a:r>
              <a:rPr lang="en-AU" sz="1800" dirty="0">
                <a:latin typeface="Arial"/>
                <a:cs typeface="Arial"/>
              </a:rPr>
              <a:t>,</a:t>
            </a:r>
            <a:r>
              <a:rPr lang="en-AU" sz="1800" spc="-35" dirty="0">
                <a:latin typeface="Arial"/>
                <a:cs typeface="Arial"/>
              </a:rPr>
              <a:t> </a:t>
            </a:r>
            <a:r>
              <a:rPr lang="en-AU" sz="1800" dirty="0" err="1">
                <a:latin typeface="Arial"/>
                <a:cs typeface="Arial"/>
              </a:rPr>
              <a:t>Darkinyung</a:t>
            </a:r>
            <a:r>
              <a:rPr lang="en-AU" sz="1800" dirty="0">
                <a:latin typeface="Arial"/>
                <a:cs typeface="Arial"/>
              </a:rPr>
              <a:t>,</a:t>
            </a:r>
            <a:r>
              <a:rPr lang="en-AU" sz="1800" spc="-30" dirty="0">
                <a:latin typeface="Arial"/>
                <a:cs typeface="Arial"/>
              </a:rPr>
              <a:t> </a:t>
            </a:r>
            <a:r>
              <a:rPr lang="en-AU" sz="1800" spc="-10" dirty="0" err="1">
                <a:latin typeface="Arial"/>
                <a:cs typeface="Arial"/>
              </a:rPr>
              <a:t>Burramadagal</a:t>
            </a:r>
            <a:r>
              <a:rPr lang="en-AU" sz="1800" spc="-10" dirty="0">
                <a:latin typeface="Arial"/>
                <a:cs typeface="Arial"/>
              </a:rPr>
              <a:t>, </a:t>
            </a:r>
            <a:r>
              <a:rPr lang="en-AU" sz="1800" dirty="0" err="1">
                <a:latin typeface="Arial"/>
                <a:cs typeface="Arial"/>
              </a:rPr>
              <a:t>Dharawal</a:t>
            </a:r>
            <a:r>
              <a:rPr lang="en-AU" sz="1800" dirty="0">
                <a:latin typeface="Arial"/>
                <a:cs typeface="Arial"/>
              </a:rPr>
              <a:t>,</a:t>
            </a:r>
            <a:r>
              <a:rPr lang="en-AU" sz="1800" spc="-30" dirty="0">
                <a:latin typeface="Arial"/>
                <a:cs typeface="Arial"/>
              </a:rPr>
              <a:t> </a:t>
            </a:r>
            <a:r>
              <a:rPr lang="en-AU" sz="1800" dirty="0" err="1">
                <a:latin typeface="Arial"/>
                <a:cs typeface="Arial"/>
              </a:rPr>
              <a:t>Gandangara</a:t>
            </a:r>
            <a:r>
              <a:rPr lang="en-AU" sz="1800" dirty="0">
                <a:latin typeface="Arial"/>
                <a:cs typeface="Arial"/>
              </a:rPr>
              <a:t>,</a:t>
            </a:r>
            <a:r>
              <a:rPr lang="en-AU" sz="1800" spc="-10" dirty="0">
                <a:latin typeface="Arial"/>
                <a:cs typeface="Arial"/>
              </a:rPr>
              <a:t> Gamilaraay,</a:t>
            </a:r>
            <a:r>
              <a:rPr lang="en-AU" sz="1800" spc="-15" dirty="0">
                <a:latin typeface="Arial"/>
                <a:cs typeface="Arial"/>
              </a:rPr>
              <a:t> </a:t>
            </a:r>
            <a:r>
              <a:rPr lang="en-AU" sz="1800" dirty="0" err="1">
                <a:latin typeface="Arial"/>
                <a:cs typeface="Arial"/>
              </a:rPr>
              <a:t>Barkindji</a:t>
            </a:r>
            <a:r>
              <a:rPr lang="en-AU" sz="1800" dirty="0">
                <a:latin typeface="Arial"/>
                <a:cs typeface="Arial"/>
              </a:rPr>
              <a:t>,</a:t>
            </a:r>
            <a:r>
              <a:rPr lang="en-AU" sz="1800" spc="-10" dirty="0">
                <a:latin typeface="Arial"/>
                <a:cs typeface="Arial"/>
              </a:rPr>
              <a:t> </a:t>
            </a:r>
            <a:r>
              <a:rPr lang="en-AU" sz="1800" dirty="0">
                <a:latin typeface="Arial"/>
                <a:cs typeface="Arial"/>
              </a:rPr>
              <a:t>Bundjalung,</a:t>
            </a:r>
            <a:r>
              <a:rPr lang="en-AU" sz="1800" spc="-10" dirty="0">
                <a:latin typeface="Arial"/>
                <a:cs typeface="Arial"/>
              </a:rPr>
              <a:t> Wiradjuri, </a:t>
            </a:r>
            <a:r>
              <a:rPr lang="en-AU" sz="1800" dirty="0" err="1">
                <a:latin typeface="Arial"/>
                <a:cs typeface="Arial"/>
              </a:rPr>
              <a:t>Ngunawal</a:t>
            </a:r>
            <a:r>
              <a:rPr lang="en-AU" sz="1800" dirty="0">
                <a:latin typeface="Arial"/>
                <a:cs typeface="Arial"/>
              </a:rPr>
              <a:t>,</a:t>
            </a:r>
            <a:r>
              <a:rPr lang="en-AU" sz="1800" spc="-15" dirty="0">
                <a:latin typeface="Arial"/>
                <a:cs typeface="Arial"/>
              </a:rPr>
              <a:t> </a:t>
            </a:r>
            <a:r>
              <a:rPr lang="en-AU" sz="1800" dirty="0" err="1">
                <a:latin typeface="Arial"/>
                <a:cs typeface="Arial"/>
              </a:rPr>
              <a:t>Gureng</a:t>
            </a:r>
            <a:r>
              <a:rPr lang="en-AU" sz="1800" spc="-10" dirty="0">
                <a:latin typeface="Arial"/>
                <a:cs typeface="Arial"/>
              </a:rPr>
              <a:t> </a:t>
            </a:r>
            <a:r>
              <a:rPr lang="en-AU" sz="1800" dirty="0" err="1">
                <a:latin typeface="Arial"/>
                <a:cs typeface="Arial"/>
              </a:rPr>
              <a:t>Gureng</a:t>
            </a:r>
            <a:r>
              <a:rPr lang="en-AU" sz="1800" dirty="0">
                <a:latin typeface="Arial"/>
                <a:cs typeface="Arial"/>
              </a:rPr>
              <a:t>,</a:t>
            </a:r>
            <a:r>
              <a:rPr lang="en-AU" sz="1800" spc="-10" dirty="0">
                <a:latin typeface="Arial"/>
                <a:cs typeface="Arial"/>
              </a:rPr>
              <a:t> </a:t>
            </a:r>
            <a:r>
              <a:rPr lang="en-AU" sz="1800" dirty="0">
                <a:latin typeface="Arial"/>
                <a:cs typeface="Arial"/>
              </a:rPr>
              <a:t>and</a:t>
            </a:r>
            <a:r>
              <a:rPr lang="en-AU" sz="1800" spc="-15" dirty="0">
                <a:latin typeface="Arial"/>
                <a:cs typeface="Arial"/>
              </a:rPr>
              <a:t> </a:t>
            </a:r>
            <a:r>
              <a:rPr lang="en-AU" sz="1800" dirty="0" err="1">
                <a:latin typeface="Arial"/>
                <a:cs typeface="Arial"/>
              </a:rPr>
              <a:t>Gagadju</a:t>
            </a:r>
            <a:r>
              <a:rPr lang="en-AU" sz="1800" spc="-10" dirty="0">
                <a:latin typeface="Arial"/>
                <a:cs typeface="Arial"/>
              </a:rPr>
              <a:t> peoples.</a:t>
            </a:r>
            <a:endParaRPr lang="en-AU" sz="1800" dirty="0">
              <a:latin typeface="Arial"/>
              <a:cs typeface="Arial"/>
            </a:endParaRPr>
          </a:p>
        </p:txBody>
      </p:sp>
    </p:spTree>
    <p:extLst>
      <p:ext uri="{BB962C8B-B14F-4D97-AF65-F5344CB8AC3E}">
        <p14:creationId xmlns:p14="http://schemas.microsoft.com/office/powerpoint/2010/main" val="7122428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 of Country 3">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itle 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511800" cy="1511482"/>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dirty="0">
                <a:latin typeface="Arial"/>
                <a:cs typeface="Arial"/>
              </a:rPr>
              <a:t>Add in own text for Acknowledgement of Country 18pt</a:t>
            </a:r>
            <a:endParaRPr lang="en-AU" sz="1800" i="0" spc="-20" dirty="0">
              <a:latin typeface="Arial"/>
              <a:cs typeface="Arial"/>
            </a:endParaRPr>
          </a:p>
        </p:txBody>
      </p:sp>
    </p:spTree>
    <p:extLst>
      <p:ext uri="{BB962C8B-B14F-4D97-AF65-F5344CB8AC3E}">
        <p14:creationId xmlns:p14="http://schemas.microsoft.com/office/powerpoint/2010/main" val="38179749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7" r:id="rId3"/>
    <p:sldLayoutId id="2147483745" r:id="rId4"/>
    <p:sldLayoutId id="2147483746" r:id="rId5"/>
    <p:sldLayoutId id="2147483747" r:id="rId6"/>
  </p:sldLayoutIdLst>
  <p:txStyles>
    <p:titleStyle>
      <a:lvl1pPr eaLnBrk="1" hangingPunct="1">
        <a:defRPr>
          <a:solidFill>
            <a:schemeClr val="accent1"/>
          </a:solidFill>
          <a:latin typeface="+mj-lt"/>
          <a:ea typeface="+mj-ea"/>
          <a:cs typeface="+mj-cs"/>
        </a:defRPr>
      </a:lvl1pPr>
    </p:titleStyle>
    <p:bodyStyle>
      <a:lvl1pPr marL="171450" indent="-171450" eaLnBrk="1" hangingPunct="1">
        <a:buClr>
          <a:schemeClr val="tx2"/>
        </a:buClr>
        <a:buFont typeface="Arial" panose="020B0604020202020204" pitchFamily="34" charset="0"/>
        <a:buChar char="•"/>
        <a:defRPr>
          <a:solidFill>
            <a:schemeClr val="tx2"/>
          </a:solidFill>
          <a:latin typeface="+mn-lt"/>
          <a:ea typeface="+mn-ea"/>
          <a:cs typeface="+mn-cs"/>
        </a:defRPr>
      </a:lvl1pPr>
      <a:lvl2pPr marL="457200" eaLnBrk="1" hangingPunct="1">
        <a:buFont typeface="Arial" panose="020B0604020202020204" pitchFamily="34" charset="0"/>
        <a:buChar char="•"/>
        <a:defRPr>
          <a:solidFill>
            <a:schemeClr val="tx2"/>
          </a:solidFill>
          <a:latin typeface="+mn-lt"/>
          <a:ea typeface="+mn-ea"/>
          <a:cs typeface="+mn-cs"/>
        </a:defRPr>
      </a:lvl2pPr>
      <a:lvl3pPr marL="914400" eaLnBrk="1" hangingPunct="1">
        <a:buFont typeface="Arial" panose="020B0604020202020204" pitchFamily="34" charset="0"/>
        <a:buChar char="•"/>
        <a:defRPr>
          <a:solidFill>
            <a:schemeClr val="tx2"/>
          </a:solidFill>
          <a:latin typeface="+mn-lt"/>
          <a:ea typeface="+mn-ea"/>
          <a:cs typeface="+mn-cs"/>
        </a:defRPr>
      </a:lvl3pPr>
      <a:lvl4pPr marL="1371600" eaLnBrk="1" hangingPunct="1">
        <a:buFont typeface="Arial" panose="020B0604020202020204" pitchFamily="34" charset="0"/>
        <a:buChar char="•"/>
        <a:defRPr>
          <a:solidFill>
            <a:schemeClr val="tx2"/>
          </a:solidFill>
          <a:latin typeface="+mn-lt"/>
          <a:ea typeface="+mn-ea"/>
          <a:cs typeface="+mn-cs"/>
        </a:defRPr>
      </a:lvl4pPr>
      <a:lvl5pPr marL="1828800" eaLnBrk="1" hangingPunct="1">
        <a:buFont typeface="Arial" panose="020B0604020202020204" pitchFamily="34" charset="0"/>
        <a:buChar char="•"/>
        <a:defRPr>
          <a:solidFill>
            <a:schemeClr val="tx2"/>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35" r:id="rId4"/>
    <p:sldLayoutId id="2147483732" r:id="rId5"/>
    <p:sldLayoutId id="2147483727" r:id="rId6"/>
    <p:sldLayoutId id="2147483739" r:id="rId7"/>
    <p:sldLayoutId id="2147483728" r:id="rId8"/>
    <p:sldLayoutId id="2147483729" r:id="rId9"/>
    <p:sldLayoutId id="2147483730" r:id="rId10"/>
    <p:sldLayoutId id="2147483731" r:id="rId11"/>
    <p:sldLayoutId id="2147483736" r:id="rId12"/>
    <p:sldLayoutId id="2147483748" r:id="rId13"/>
    <p:sldLayoutId id="2147483738" r:id="rId14"/>
    <p:sldLayoutId id="2147483750" r:id="rId15"/>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736598"/>
            <a:ext cx="7988300" cy="369332"/>
          </a:xfrm>
          <a:prstGeom prst="rect">
            <a:avLst/>
          </a:prstGeom>
        </p:spPr>
        <p:txBody>
          <a:bodyPr wrap="square" lIns="0" tIns="0" rIns="0" bIns="0">
            <a:spAutoFit/>
          </a:bodyPr>
          <a:lstStyle>
            <a:lvl1pPr>
              <a:defRPr sz="2400" b="0" i="0">
                <a:solidFill>
                  <a:srgbClr val="E64626"/>
                </a:solidFill>
                <a:latin typeface="Times New Roman"/>
                <a:cs typeface="Times New Roman"/>
              </a:defRPr>
            </a:lvl1pPr>
          </a:lstStyle>
          <a:p>
            <a:r>
              <a:rPr lang="en-AU" dirty="0"/>
              <a:t>Click to add title</a:t>
            </a:r>
            <a:endParaRPr dirty="0"/>
          </a:p>
        </p:txBody>
      </p:sp>
      <p:sp>
        <p:nvSpPr>
          <p:cNvPr id="3" name="Placeholder 2"/>
          <p:cNvSpPr>
            <a:spLocks noGrp="1"/>
          </p:cNvSpPr>
          <p:nvPr>
            <p:ph type="body" idx="1"/>
          </p:nvPr>
        </p:nvSpPr>
        <p:spPr>
          <a:xfrm>
            <a:off x="1892300" y="1803398"/>
            <a:ext cx="6673850" cy="2762251"/>
          </a:xfrm>
          <a:prstGeom prst="rect">
            <a:avLst/>
          </a:prstGeom>
        </p:spPr>
        <p:txBody>
          <a:bodyPr wrap="square" lIns="0" tIns="0" rIns="0" bIns="0">
            <a:noAutofit/>
          </a:bodyPr>
          <a:lstStyle>
            <a:lvl1pPr>
              <a:defRPr sz="1000" b="0" i="0">
                <a:solidFill>
                  <a:srgbClr val="3C3C3B"/>
                </a:solidFill>
                <a:latin typeface="Arial"/>
                <a:cs typeface="Arial"/>
              </a:defRPr>
            </a:lvl1pPr>
          </a:lstStyle>
          <a:p>
            <a:pPr marL="171450" indent="-171450">
              <a:buClr>
                <a:schemeClr val="tx2"/>
              </a:buClr>
              <a:buFont typeface="System Font Regular"/>
              <a:buChar char="-"/>
            </a:pPr>
            <a:r>
              <a:rPr lang="en-GB" sz="1000" dirty="0">
                <a:solidFill>
                  <a:schemeClr val="tx2"/>
                </a:solidFill>
                <a:latin typeface="+mn-lt"/>
              </a:rPr>
              <a:t>Click to edit Master text styles</a:t>
            </a:r>
          </a:p>
          <a:p>
            <a:pPr marL="628650" lvl="1" indent="-171450">
              <a:buClr>
                <a:schemeClr val="tx2"/>
              </a:buClr>
              <a:buFont typeface="System Font Regular"/>
              <a:buChar char="-"/>
            </a:pPr>
            <a:r>
              <a:rPr lang="en-GB" sz="1000" dirty="0">
                <a:solidFill>
                  <a:schemeClr val="tx2"/>
                </a:solidFill>
                <a:latin typeface="+mn-lt"/>
              </a:rPr>
              <a:t>Second level</a:t>
            </a:r>
          </a:p>
          <a:p>
            <a:pPr marL="1085850" lvl="2" indent="-171450">
              <a:buClr>
                <a:schemeClr val="tx2"/>
              </a:buClr>
              <a:buFont typeface="System Font Regular"/>
              <a:buChar char="-"/>
            </a:pPr>
            <a:r>
              <a:rPr lang="en-GB" sz="1000" dirty="0">
                <a:solidFill>
                  <a:schemeClr val="tx2"/>
                </a:solidFill>
                <a:latin typeface="+mn-lt"/>
              </a:rPr>
              <a:t>Third level</a:t>
            </a:r>
          </a:p>
          <a:p>
            <a:pPr marL="1543050" lvl="3" indent="-171450">
              <a:buClr>
                <a:schemeClr val="tx2"/>
              </a:buClr>
              <a:buFont typeface="System Font Regular"/>
              <a:buChar char="-"/>
            </a:pPr>
            <a:r>
              <a:rPr lang="en-GB" sz="1000" dirty="0">
                <a:solidFill>
                  <a:schemeClr val="tx2"/>
                </a:solidFill>
                <a:latin typeface="+mn-lt"/>
              </a:rPr>
              <a:t>Fourth level</a:t>
            </a:r>
          </a:p>
          <a:p>
            <a:pPr marL="2000250" lvl="4" indent="-171450">
              <a:buClr>
                <a:schemeClr val="tx2"/>
              </a:buClr>
              <a:buFont typeface="System Font Regular"/>
              <a:buChar char="-"/>
            </a:pPr>
            <a:r>
              <a:rPr lang="en-GB" sz="1000" dirty="0">
                <a:solidFill>
                  <a:schemeClr val="tx2"/>
                </a:solidFill>
                <a:latin typeface="+mn-lt"/>
              </a:rPr>
              <a:t>Fifth level</a:t>
            </a:r>
            <a:endParaRPr lang="en-US" sz="1000" dirty="0">
              <a:solidFill>
                <a:schemeClr val="tx2"/>
              </a:solidFill>
              <a:latin typeface="+mn-lt"/>
            </a:endParaRPr>
          </a:p>
          <a:p>
            <a:endParaRPr dirty="0"/>
          </a:p>
        </p:txBody>
      </p:sp>
      <p:sp>
        <p:nvSpPr>
          <p:cNvPr id="12" name="Placeholder 3">
            <a:extLst>
              <a:ext uri="{FF2B5EF4-FFF2-40B4-BE49-F238E27FC236}">
                <a16:creationId xmlns:a16="http://schemas.microsoft.com/office/drawing/2014/main" id="{6C0811DA-1436-1C90-68E8-D6A920491400}"/>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dirty="0">
                <a:solidFill>
                  <a:srgbClr val="3C3C3B"/>
                </a:solidFill>
                <a:latin typeface="Arial"/>
                <a:cs typeface="Arial"/>
              </a:rPr>
              <a:t>The</a:t>
            </a:r>
            <a:r>
              <a:rPr sz="650" spc="15" dirty="0">
                <a:solidFill>
                  <a:srgbClr val="3C3C3B"/>
                </a:solidFill>
                <a:latin typeface="Arial"/>
                <a:cs typeface="Arial"/>
              </a:rPr>
              <a:t> </a:t>
            </a:r>
            <a:r>
              <a:rPr sz="650" spc="-10" dirty="0">
                <a:solidFill>
                  <a:srgbClr val="3C3C3B"/>
                </a:solidFill>
                <a:latin typeface="Arial"/>
                <a:cs typeface="Arial"/>
              </a:rPr>
              <a:t>University</a:t>
            </a:r>
            <a:r>
              <a:rPr sz="650" spc="10" dirty="0">
                <a:solidFill>
                  <a:srgbClr val="3C3C3B"/>
                </a:solidFill>
                <a:latin typeface="Arial"/>
                <a:cs typeface="Arial"/>
              </a:rPr>
              <a:t> </a:t>
            </a:r>
            <a:r>
              <a:rPr sz="650" dirty="0">
                <a:solidFill>
                  <a:srgbClr val="3C3C3B"/>
                </a:solidFill>
                <a:latin typeface="Arial"/>
                <a:cs typeface="Arial"/>
              </a:rPr>
              <a:t>of</a:t>
            </a:r>
            <a:r>
              <a:rPr sz="650" spc="15" dirty="0">
                <a:solidFill>
                  <a:srgbClr val="3C3C3B"/>
                </a:solidFill>
                <a:latin typeface="Arial"/>
                <a:cs typeface="Arial"/>
              </a:rPr>
              <a:t> </a:t>
            </a:r>
            <a:r>
              <a:rPr sz="650" spc="-10" dirty="0">
                <a:solidFill>
                  <a:srgbClr val="3C3C3B"/>
                </a:solidFill>
                <a:latin typeface="Arial"/>
                <a:cs typeface="Arial"/>
              </a:rPr>
              <a:t>Sydney</a:t>
            </a:r>
            <a:endParaRPr sz="650" dirty="0">
              <a:latin typeface="Arial"/>
              <a:cs typeface="Arial"/>
            </a:endParaRPr>
          </a:p>
        </p:txBody>
      </p:sp>
      <p:sp>
        <p:nvSpPr>
          <p:cNvPr id="8" name="object 4">
            <a:extLst>
              <a:ext uri="{FF2B5EF4-FFF2-40B4-BE49-F238E27FC236}">
                <a16:creationId xmlns:a16="http://schemas.microsoft.com/office/drawing/2014/main" id="{5A642DA0-8A3F-F1D1-A500-3E3B635F525E}"/>
              </a:ext>
            </a:extLst>
          </p:cNvPr>
          <p:cNvSpPr/>
          <p:nvPr userDrawn="1"/>
        </p:nvSpPr>
        <p:spPr>
          <a:xfrm>
            <a:off x="571500" y="576262"/>
            <a:ext cx="914400" cy="0"/>
          </a:xfrm>
          <a:custGeom>
            <a:avLst/>
            <a:gdLst/>
            <a:ahLst/>
            <a:cxnLst/>
            <a:rect l="l" t="t" r="r" b="b"/>
            <a:pathLst>
              <a:path w="914400">
                <a:moveTo>
                  <a:pt x="914400" y="0"/>
                </a:moveTo>
                <a:lnTo>
                  <a:pt x="0" y="0"/>
                </a:lnTo>
              </a:path>
            </a:pathLst>
          </a:custGeom>
          <a:ln w="9525">
            <a:solidFill>
              <a:schemeClr val="accent1"/>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41" r:id="rId3"/>
    <p:sldLayoutId id="2147483704" r:id="rId4"/>
    <p:sldLayoutId id="2147483680" r:id="rId5"/>
    <p:sldLayoutId id="2147483681" r:id="rId6"/>
    <p:sldLayoutId id="2147483662" r:id="rId7"/>
    <p:sldLayoutId id="2147483668" r:id="rId8"/>
    <p:sldLayoutId id="2147483669" r:id="rId9"/>
    <p:sldLayoutId id="2147483667" r:id="rId10"/>
    <p:sldLayoutId id="2147483670" r:id="rId11"/>
    <p:sldLayoutId id="2147483666" r:id="rId12"/>
    <p:sldLayoutId id="2147483744" r:id="rId13"/>
    <p:sldLayoutId id="2147483671" r:id="rId14"/>
    <p:sldLayoutId id="2147483663" r:id="rId15"/>
    <p:sldLayoutId id="2147483672" r:id="rId16"/>
    <p:sldLayoutId id="2147483742" r:id="rId17"/>
    <p:sldLayoutId id="2147483743" r:id="rId18"/>
    <p:sldLayoutId id="2147483673" r:id="rId19"/>
    <p:sldLayoutId id="2147483674" r:id="rId20"/>
    <p:sldLayoutId id="2147483675" r:id="rId21"/>
    <p:sldLayoutId id="2147483676" r:id="rId22"/>
    <p:sldLayoutId id="2147483677" r:id="rId23"/>
    <p:sldLayoutId id="2147483740" r:id="rId24"/>
    <p:sldLayoutId id="2147483678" r:id="rId25"/>
    <p:sldLayoutId id="2147483679" r:id="rId26"/>
    <p:sldLayoutId id="2147483749" r:id="rId27"/>
  </p:sldLayoutIdLst>
  <p:txStyles>
    <p:titleStyle>
      <a:lvl1pPr>
        <a:defRPr>
          <a:solidFill>
            <a:schemeClr val="accent1"/>
          </a:solidFill>
          <a:latin typeface="Times" pitchFamily="2" charset="0"/>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79B0E0F4-6354-ED2F-59BB-2C9116C5DAEF}"/>
              </a:ext>
              <a:ext uri="{C183D7F6-B498-43B3-948B-1728B52AA6E4}">
                <adec:decorative xmlns:adec="http://schemas.microsoft.com/office/drawing/2017/decorative" val="1"/>
              </a:ext>
            </a:extLst>
          </p:cNvPr>
          <p:cNvSpPr/>
          <p:nvPr/>
        </p:nvSpPr>
        <p:spPr>
          <a:xfrm>
            <a:off x="155119" y="460835"/>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dirty="0">
              <a:solidFill>
                <a:schemeClr val="tx1"/>
              </a:solidFill>
            </a:endParaRPr>
          </a:p>
        </p:txBody>
      </p:sp>
      <p:sp>
        <p:nvSpPr>
          <p:cNvPr id="11" name="Title 10">
            <a:extLst>
              <a:ext uri="{FF2B5EF4-FFF2-40B4-BE49-F238E27FC236}">
                <a16:creationId xmlns:a16="http://schemas.microsoft.com/office/drawing/2014/main" id="{77DF91FD-8EA1-396E-1732-444BF5E01F87}"/>
              </a:ext>
            </a:extLst>
          </p:cNvPr>
          <p:cNvSpPr>
            <a:spLocks noGrp="1"/>
          </p:cNvSpPr>
          <p:nvPr>
            <p:ph type="title" idx="4294967295"/>
          </p:nvPr>
        </p:nvSpPr>
        <p:spPr>
          <a:xfrm>
            <a:off x="1213238" y="2552393"/>
            <a:ext cx="7886700" cy="993775"/>
          </a:xfrm>
          <a:prstGeom prst="rect">
            <a:avLst/>
          </a:prstGeom>
        </p:spPr>
        <p:txBody>
          <a:bodyPr/>
          <a:lstStyle/>
          <a:p>
            <a:r>
              <a:rPr lang="en-US" dirty="0">
                <a:effectLst/>
              </a:rPr>
              <a:t>Measuring the impact of UDL</a:t>
            </a:r>
            <a:endParaRPr lang="en-AU" dirty="0">
              <a:effectLst/>
            </a:endParaRPr>
          </a:p>
          <a:p>
            <a:endParaRPr lang="en-US" dirty="0"/>
          </a:p>
        </p:txBody>
      </p:sp>
      <p:sp>
        <p:nvSpPr>
          <p:cNvPr id="5" name="Title 1">
            <a:extLst>
              <a:ext uri="{FF2B5EF4-FFF2-40B4-BE49-F238E27FC236}">
                <a16:creationId xmlns:a16="http://schemas.microsoft.com/office/drawing/2014/main" id="{CAD1E789-1353-9109-2286-834C48DB550A}"/>
              </a:ext>
            </a:extLst>
          </p:cNvPr>
          <p:cNvSpPr txBox="1">
            <a:spLocks/>
          </p:cNvSpPr>
          <p:nvPr/>
        </p:nvSpPr>
        <p:spPr>
          <a:xfrm>
            <a:off x="237033" y="550539"/>
            <a:ext cx="3966985" cy="9465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2800">
                <a:solidFill>
                  <a:schemeClr val="tx1"/>
                </a:solidFill>
                <a:latin typeface="+mj-lt"/>
                <a:ea typeface="+mj-ea"/>
                <a:cs typeface="+mj-cs"/>
              </a:defRPr>
            </a:lvl1pPr>
          </a:lstStyle>
          <a:p>
            <a:pPr>
              <a:defRPr/>
            </a:pPr>
            <a:r>
              <a:rPr lang="en-US" dirty="0"/>
              <a:t>Using the student voice to measure success and impact</a:t>
            </a:r>
          </a:p>
        </p:txBody>
      </p:sp>
      <p:sp>
        <p:nvSpPr>
          <p:cNvPr id="6" name="Text Placeholder 2">
            <a:extLst>
              <a:ext uri="{FF2B5EF4-FFF2-40B4-BE49-F238E27FC236}">
                <a16:creationId xmlns:a16="http://schemas.microsoft.com/office/drawing/2014/main" id="{440BA13C-8472-F091-F02D-A6898C4FF8BE}"/>
              </a:ext>
            </a:extLst>
          </p:cNvPr>
          <p:cNvSpPr txBox="1">
            <a:spLocks/>
          </p:cNvSpPr>
          <p:nvPr/>
        </p:nvSpPr>
        <p:spPr>
          <a:xfrm>
            <a:off x="240144" y="1936803"/>
            <a:ext cx="3966984" cy="1046082"/>
          </a:xfrm>
          <a:prstGeom prst="rect">
            <a:avLst/>
          </a:prstGeom>
        </p:spPr>
        <p:txBody>
          <a:bodyPr lIns="91440" tIns="45720" rIns="91440" bIns="45720" anchor="t"/>
          <a:lstStyle>
            <a:lvl1pPr marL="0" indent="0">
              <a:buClr>
                <a:schemeClr val="tx2"/>
              </a:buClr>
              <a:buFont typeface="Arial" panose="020B0604020202020204" pitchFamily="34" charset="0"/>
              <a:buNone/>
              <a:defRPr sz="1400">
                <a:solidFill>
                  <a:schemeClr val="tx1"/>
                </a:solidFill>
                <a:latin typeface="+mn-lt"/>
                <a:ea typeface="+mn-ea"/>
                <a:cs typeface="+mn-cs"/>
              </a:defRPr>
            </a:lvl1pPr>
            <a:lvl2pPr marL="457200">
              <a:buFont typeface="Arial" panose="020B0604020202020204" pitchFamily="34" charset="0"/>
              <a:buChar char="•"/>
              <a:defRPr sz="1400">
                <a:solidFill>
                  <a:schemeClr val="tx2"/>
                </a:solidFill>
                <a:latin typeface="+mn-lt"/>
                <a:ea typeface="+mn-ea"/>
                <a:cs typeface="+mn-cs"/>
              </a:defRPr>
            </a:lvl2pPr>
            <a:lvl3pPr marL="914400">
              <a:buFont typeface="Arial" panose="020B0604020202020204" pitchFamily="34" charset="0"/>
              <a:buChar char="•"/>
              <a:defRPr sz="1400">
                <a:solidFill>
                  <a:schemeClr val="tx2"/>
                </a:solidFill>
                <a:latin typeface="+mn-lt"/>
                <a:ea typeface="+mn-ea"/>
                <a:cs typeface="+mn-cs"/>
              </a:defRPr>
            </a:lvl3pPr>
            <a:lvl4pPr marL="1371600">
              <a:buFont typeface="Arial" panose="020B0604020202020204" pitchFamily="34" charset="0"/>
              <a:buChar char="•"/>
              <a:defRPr sz="1400">
                <a:solidFill>
                  <a:schemeClr val="tx2"/>
                </a:solidFill>
                <a:latin typeface="+mn-lt"/>
                <a:ea typeface="+mn-ea"/>
                <a:cs typeface="+mn-cs"/>
              </a:defRPr>
            </a:lvl4pPr>
            <a:lvl5pPr marL="1828800">
              <a:buFont typeface="Arial" panose="020B0604020202020204" pitchFamily="34" charset="0"/>
              <a:buChar char="•"/>
              <a:defRPr sz="1400">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spcBef>
                <a:spcPts val="100"/>
              </a:spcBef>
            </a:pPr>
            <a:r>
              <a:rPr lang="en-US" sz="1800" dirty="0">
                <a:latin typeface="Times New Roman"/>
                <a:ea typeface="Aptos" panose="020B0004020202020204" pitchFamily="34" charset="0"/>
                <a:cs typeface="Times New Roman"/>
              </a:rPr>
              <a:t>A l</a:t>
            </a:r>
            <a:r>
              <a:rPr lang="en-US" sz="1800" dirty="0">
                <a:effectLst/>
                <a:latin typeface="Times New Roman"/>
                <a:ea typeface="Aptos" panose="020B0004020202020204" pitchFamily="34" charset="0"/>
                <a:cs typeface="Times New Roman"/>
              </a:rPr>
              <a:t>ook at some of the ongoing projects we are working on at The University of Sydney</a:t>
            </a:r>
            <a:r>
              <a:rPr lang="en-AU" spc="-10" dirty="0">
                <a:latin typeface="Arial"/>
                <a:cs typeface="Arial"/>
              </a:rPr>
              <a:t>.</a:t>
            </a:r>
            <a:endParaRPr lang="en-AU" dirty="0">
              <a:latin typeface="Arial"/>
              <a:cs typeface="Arial"/>
            </a:endParaRPr>
          </a:p>
        </p:txBody>
      </p:sp>
      <p:sp>
        <p:nvSpPr>
          <p:cNvPr id="7" name="Text Placeholder 3">
            <a:extLst>
              <a:ext uri="{FF2B5EF4-FFF2-40B4-BE49-F238E27FC236}">
                <a16:creationId xmlns:a16="http://schemas.microsoft.com/office/drawing/2014/main" id="{AFB6FCA8-8673-D40D-3522-BEAECD623CF8}"/>
              </a:ext>
            </a:extLst>
          </p:cNvPr>
          <p:cNvSpPr txBox="1">
            <a:spLocks/>
          </p:cNvSpPr>
          <p:nvPr/>
        </p:nvSpPr>
        <p:spPr>
          <a:xfrm>
            <a:off x="245548" y="3207085"/>
            <a:ext cx="3502275" cy="414686"/>
          </a:xfrm>
          <a:prstGeom prst="rect">
            <a:avLst/>
          </a:prstGeom>
        </p:spPr>
        <p:txBody>
          <a:bodyPr anchor="b" anchorCtr="0"/>
          <a:lstStyle>
            <a:lvl1pPr marL="0" indent="0" algn="l">
              <a:buClr>
                <a:schemeClr val="tx2"/>
              </a:buClr>
              <a:buFont typeface="Arial" panose="020B0604020202020204" pitchFamily="34" charset="0"/>
              <a:buNone/>
              <a:defRPr sz="1400" b="1">
                <a:solidFill>
                  <a:schemeClr val="tx1"/>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Dr Samantha Poulos</a:t>
            </a:r>
          </a:p>
          <a:p>
            <a:r>
              <a:rPr lang="en-GB" dirty="0" err="1"/>
              <a:t>samantha.poulos@sydney.edu.au</a:t>
            </a:r>
            <a:endParaRPr lang="en-US" dirty="0"/>
          </a:p>
        </p:txBody>
      </p:sp>
      <p:pic>
        <p:nvPicPr>
          <p:cNvPr id="8" name="Picture 7" descr="The University of Sydney">
            <a:extLst>
              <a:ext uri="{FF2B5EF4-FFF2-40B4-BE49-F238E27FC236}">
                <a16:creationId xmlns:a16="http://schemas.microsoft.com/office/drawing/2014/main" id="{8E98ECBC-E78E-FF88-8C6A-60BF56D49491}"/>
              </a:ext>
            </a:extLst>
          </p:cNvPr>
          <p:cNvPicPr>
            <a:picLocks noChangeAspect="1"/>
          </p:cNvPicPr>
          <p:nvPr/>
        </p:nvPicPr>
        <p:blipFill>
          <a:blip r:embed="rId3"/>
          <a:stretch>
            <a:fillRect/>
          </a:stretch>
        </p:blipFill>
        <p:spPr>
          <a:xfrm>
            <a:off x="433180" y="3813504"/>
            <a:ext cx="1558620" cy="548204"/>
          </a:xfrm>
          <a:prstGeom prst="rect">
            <a:avLst/>
          </a:prstGeom>
        </p:spPr>
      </p:pic>
      <p:sp>
        <p:nvSpPr>
          <p:cNvPr id="9" name="TextBox 5">
            <a:extLst>
              <a:ext uri="{FF2B5EF4-FFF2-40B4-BE49-F238E27FC236}">
                <a16:creationId xmlns:a16="http://schemas.microsoft.com/office/drawing/2014/main" id="{37789DF3-37F7-7567-FCA5-7D087AEE7B8A}"/>
              </a:ext>
            </a:extLst>
          </p:cNvPr>
          <p:cNvSpPr txBox="1"/>
          <p:nvPr/>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31890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EC2-7772-B74A-F32A-559373E0AA45}"/>
              </a:ext>
            </a:extLst>
          </p:cNvPr>
          <p:cNvSpPr>
            <a:spLocks noGrp="1"/>
          </p:cNvSpPr>
          <p:nvPr>
            <p:ph type="title"/>
          </p:nvPr>
        </p:nvSpPr>
        <p:spPr>
          <a:xfrm>
            <a:off x="577850" y="736598"/>
            <a:ext cx="7988300" cy="492443"/>
          </a:xfrm>
        </p:spPr>
        <p:txBody>
          <a:bodyPr/>
          <a:lstStyle/>
          <a:p>
            <a:r>
              <a:rPr lang="en-US" sz="3200" dirty="0">
                <a:solidFill>
                  <a:srgbClr val="1A345E"/>
                </a:solidFill>
              </a:rPr>
              <a:t>Conclusion: It’s an evolving project and process</a:t>
            </a:r>
            <a:endParaRPr lang="en-US" sz="3200" dirty="0"/>
          </a:p>
        </p:txBody>
      </p:sp>
      <p:sp>
        <p:nvSpPr>
          <p:cNvPr id="3" name="Text Placeholder 2">
            <a:extLst>
              <a:ext uri="{FF2B5EF4-FFF2-40B4-BE49-F238E27FC236}">
                <a16:creationId xmlns:a16="http://schemas.microsoft.com/office/drawing/2014/main" id="{FAEF9A89-651C-E862-9139-7000A039655F}"/>
              </a:ext>
            </a:extLst>
          </p:cNvPr>
          <p:cNvSpPr>
            <a:spLocks noGrp="1"/>
          </p:cNvSpPr>
          <p:nvPr>
            <p:ph type="body" sz="quarter" idx="10"/>
          </p:nvPr>
        </p:nvSpPr>
        <p:spPr>
          <a:xfrm>
            <a:off x="1331640" y="1809750"/>
            <a:ext cx="3773760" cy="2755900"/>
          </a:xfrm>
        </p:spPr>
        <p:txBody>
          <a:bodyPr/>
          <a:lstStyle/>
          <a:p>
            <a:pPr marL="0" indent="0">
              <a:buNone/>
            </a:pPr>
            <a:r>
              <a:rPr lang="en-US" sz="2800" dirty="0"/>
              <a:t>Any questions?</a:t>
            </a:r>
          </a:p>
          <a:p>
            <a:pPr marL="0" indent="0">
              <a:buNone/>
            </a:pPr>
            <a:endParaRPr lang="en-US" dirty="0"/>
          </a:p>
          <a:p>
            <a:endParaRPr lang="en-US" dirty="0"/>
          </a:p>
          <a:p>
            <a:endParaRPr lang="en-US" dirty="0"/>
          </a:p>
          <a:p>
            <a:pPr marL="0" indent="0">
              <a:buNone/>
            </a:pPr>
            <a:r>
              <a:rPr lang="en-US" dirty="0"/>
              <a:t>Feel free to contact me further if you have any questions or want to discuss our project</a:t>
            </a:r>
          </a:p>
          <a:p>
            <a:pPr marL="0" indent="0">
              <a:buNone/>
            </a:pPr>
            <a:r>
              <a:rPr lang="en-US" dirty="0" err="1"/>
              <a:t>samantha.poulos@sydney.edu.au</a:t>
            </a:r>
            <a:endParaRPr lang="en-US" dirty="0"/>
          </a:p>
        </p:txBody>
      </p:sp>
      <p:sp>
        <p:nvSpPr>
          <p:cNvPr id="4" name="Text Placeholder 3">
            <a:extLst>
              <a:ext uri="{FF2B5EF4-FFF2-40B4-BE49-F238E27FC236}">
                <a16:creationId xmlns:a16="http://schemas.microsoft.com/office/drawing/2014/main" id="{DA8EEC9F-1D16-1D54-4213-59667BA40BDD}"/>
              </a:ext>
            </a:extLst>
          </p:cNvPr>
          <p:cNvSpPr>
            <a:spLocks noGrp="1"/>
          </p:cNvSpPr>
          <p:nvPr>
            <p:ph type="body" sz="quarter" idx="11"/>
          </p:nvPr>
        </p:nvSpPr>
        <p:spPr/>
        <p:txBody>
          <a:bodyPr/>
          <a:lstStyle/>
          <a:p>
            <a:pPr marL="0" indent="0">
              <a:buNone/>
            </a:pPr>
            <a:r>
              <a:rPr lang="en-AU" sz="1200" dirty="0"/>
              <a:t>Citations</a:t>
            </a:r>
          </a:p>
          <a:p>
            <a:pPr marL="0" indent="0">
              <a:buNone/>
            </a:pPr>
            <a:endParaRPr lang="en-AU" sz="1200" dirty="0"/>
          </a:p>
          <a:p>
            <a:pPr marL="0" indent="0">
              <a:buNone/>
            </a:pPr>
            <a:r>
              <a:rPr lang="en-AU" sz="1200" dirty="0"/>
              <a:t>Rao, K., Smith, S. J., </a:t>
            </a:r>
            <a:r>
              <a:rPr lang="en-AU" sz="1200" dirty="0" err="1"/>
              <a:t>Edyburn</a:t>
            </a:r>
            <a:r>
              <a:rPr lang="en-AU" sz="1200" dirty="0"/>
              <a:t>, D., </a:t>
            </a:r>
            <a:r>
              <a:rPr lang="en-AU" sz="1200" dirty="0" err="1"/>
              <a:t>Grima</a:t>
            </a:r>
            <a:r>
              <a:rPr lang="en-AU" sz="1200" dirty="0"/>
              <a:t>-Farrell, C., Van Horn, G., &amp; </a:t>
            </a:r>
            <a:r>
              <a:rPr lang="en-AU" sz="1200" dirty="0" err="1"/>
              <a:t>Yalon-Chamovitz</a:t>
            </a:r>
            <a:r>
              <a:rPr lang="en-AU" sz="1200" dirty="0"/>
              <a:t>, S. (2018). UDL Reporting Criteria. Retrieved from https://</a:t>
            </a:r>
            <a:r>
              <a:rPr lang="en-AU" sz="1200" dirty="0" err="1"/>
              <a:t>udl-irn.org</a:t>
            </a:r>
            <a:r>
              <a:rPr lang="en-AU" sz="1200" dirty="0"/>
              <a:t>/</a:t>
            </a:r>
            <a:r>
              <a:rPr lang="en-AU" sz="1200" dirty="0" err="1"/>
              <a:t>udl</a:t>
            </a:r>
            <a:r>
              <a:rPr lang="en-AU" sz="1200" dirty="0"/>
              <a:t>-reporting-criteria </a:t>
            </a:r>
            <a:endParaRPr lang="en-US" sz="1200" dirty="0"/>
          </a:p>
          <a:p>
            <a:endParaRPr lang="en-US" sz="1200" dirty="0"/>
          </a:p>
          <a:p>
            <a:pPr marL="0" indent="0">
              <a:buNone/>
            </a:pPr>
            <a:r>
              <a:rPr lang="en-AU" sz="1200" dirty="0"/>
              <a:t>Rao, K., Ok, M. W., Smith, S. J., </a:t>
            </a:r>
            <a:r>
              <a:rPr lang="en-AU" sz="1200" dirty="0" err="1"/>
              <a:t>Evmenova</a:t>
            </a:r>
            <a:r>
              <a:rPr lang="en-AU" sz="1200" dirty="0"/>
              <a:t>, A. S., &amp; </a:t>
            </a:r>
            <a:r>
              <a:rPr lang="en-AU" sz="1200" dirty="0" err="1"/>
              <a:t>Edyburn</a:t>
            </a:r>
            <a:r>
              <a:rPr lang="en-AU" sz="1200" dirty="0"/>
              <a:t>, D. (2020). Validation of the UDL Reporting Criteria With Extant UDL Research. Remedial and Special Education, 41(4), 219–230. https://</a:t>
            </a:r>
            <a:r>
              <a:rPr lang="en-AU" sz="1200" dirty="0" err="1"/>
              <a:t>doi.org</a:t>
            </a:r>
            <a:r>
              <a:rPr lang="en-AU" sz="1200" dirty="0"/>
              <a:t>/10.1177/0741932519847755</a:t>
            </a:r>
            <a:endParaRPr lang="en-US" sz="1200" dirty="0"/>
          </a:p>
          <a:p>
            <a:endParaRPr lang="en-US" sz="1200" dirty="0"/>
          </a:p>
        </p:txBody>
      </p:sp>
    </p:spTree>
    <p:extLst>
      <p:ext uri="{BB962C8B-B14F-4D97-AF65-F5344CB8AC3E}">
        <p14:creationId xmlns:p14="http://schemas.microsoft.com/office/powerpoint/2010/main" val="182885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955C08-9219-4636-92B6-221A8CE31B1F}"/>
              </a:ext>
            </a:extLst>
          </p:cNvPr>
          <p:cNvSpPr>
            <a:spLocks noGrp="1"/>
          </p:cNvSpPr>
          <p:nvPr>
            <p:ph type="title" idx="4294967295"/>
          </p:nvPr>
        </p:nvSpPr>
        <p:spPr>
          <a:xfrm>
            <a:off x="554966" y="800100"/>
            <a:ext cx="8032750" cy="3905249"/>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000" b="0" i="0" u="none" strike="noStrike" kern="0" cap="none" spc="0" normalizeH="0" baseline="0" noProof="0" dirty="0">
                <a:ln>
                  <a:noFill/>
                </a:ln>
                <a:solidFill>
                  <a:schemeClr val="accent5">
                    <a:lumMod val="50000"/>
                  </a:schemeClr>
                </a:solidFill>
                <a:effectLst/>
                <a:uLnTx/>
                <a:uFillTx/>
                <a:latin typeface="+mn-lt"/>
                <a:ea typeface="+mn-ea"/>
                <a:cs typeface="+mn-cs"/>
              </a:rPr>
              <a:t>As we begin, I would like to acknowledge and pay </a:t>
            </a:r>
            <a:r>
              <a:rPr lang="en-US" sz="2000" dirty="0">
                <a:solidFill>
                  <a:schemeClr val="accent5">
                    <a:lumMod val="50000"/>
                  </a:schemeClr>
                </a:solidFill>
                <a:latin typeface="+mn-lt"/>
                <a:ea typeface="+mn-ea"/>
                <a:cs typeface="+mn-cs"/>
              </a:rPr>
              <a:t>respect to </a:t>
            </a:r>
            <a:r>
              <a:rPr lang="en-US" sz="2000" dirty="0">
                <a:solidFill>
                  <a:schemeClr val="accent5">
                    <a:lumMod val="50000"/>
                  </a:schemeClr>
                </a:solidFill>
                <a:latin typeface="Arial"/>
                <a:ea typeface="+mn-ea"/>
                <a:cs typeface="Arial"/>
              </a:rPr>
              <a:t>the </a:t>
            </a:r>
            <a:r>
              <a:rPr lang="en-US" sz="2000" err="1">
                <a:solidFill>
                  <a:schemeClr val="accent5">
                    <a:lumMod val="50000"/>
                  </a:schemeClr>
                </a:solidFill>
                <a:latin typeface="Arial"/>
                <a:ea typeface="+mn-ea"/>
              </a:rPr>
              <a:t>Wurundjeri</a:t>
            </a:r>
            <a:r>
              <a:rPr lang="en-US" sz="2000" dirty="0">
                <a:solidFill>
                  <a:schemeClr val="accent5">
                    <a:lumMod val="50000"/>
                  </a:schemeClr>
                </a:solidFill>
                <a:latin typeface="Arial"/>
                <a:ea typeface="+mn-ea"/>
              </a:rPr>
              <a:t> people of the Kulin Nations as the Traditional Owners of the land on which RMIT stands. I would also like to </a:t>
            </a:r>
            <a:r>
              <a:rPr lang="en-US" sz="2000" dirty="0">
                <a:solidFill>
                  <a:schemeClr val="accent5">
                    <a:lumMod val="50000"/>
                  </a:schemeClr>
                </a:solidFill>
                <a:latin typeface="Arial"/>
                <a:ea typeface="+mn-ea"/>
                <a:cs typeface="Arial"/>
              </a:rPr>
              <a:t>acknowledge and pay respect </a:t>
            </a:r>
            <a:r>
              <a:rPr kumimoji="0" lang="en-US" sz="2000" b="0" i="0" u="none" strike="noStrike" kern="0" cap="none" spc="0" normalizeH="0" baseline="0" noProof="0" dirty="0">
                <a:ln>
                  <a:noFill/>
                </a:ln>
                <a:solidFill>
                  <a:schemeClr val="accent5">
                    <a:lumMod val="50000"/>
                  </a:schemeClr>
                </a:solidFill>
                <a:effectLst/>
                <a:uLnTx/>
                <a:uFillTx/>
                <a:latin typeface="+mn-lt"/>
                <a:ea typeface="+mn-ea"/>
                <a:cs typeface="+mn-cs"/>
              </a:rPr>
              <a:t>to the traditional owners of the land on which the University of Sydney is built – the Gadigal of the Eora Nation. </a:t>
            </a:r>
            <a:r>
              <a:rPr lang="en-US" sz="2000" dirty="0">
                <a:solidFill>
                  <a:schemeClr val="accent5">
                    <a:lumMod val="50000"/>
                  </a:schemeClr>
                </a:solidFill>
                <a:latin typeface="+mn-lt"/>
                <a:ea typeface="+mn-ea"/>
                <a:cs typeface="+mn-cs"/>
              </a:rPr>
              <a:t>It is on their lands that this work was conducted. I</a:t>
            </a:r>
            <a:r>
              <a:rPr kumimoji="0" lang="en-US" sz="2000" b="0" i="0" u="none" strike="noStrike" kern="0" cap="none" spc="0" normalizeH="0" baseline="0" noProof="0" dirty="0">
                <a:ln>
                  <a:noFill/>
                </a:ln>
                <a:solidFill>
                  <a:schemeClr val="accent5">
                    <a:lumMod val="50000"/>
                  </a:schemeClr>
                </a:solidFill>
                <a:effectLst/>
                <a:uLnTx/>
                <a:uFillTx/>
                <a:latin typeface="+mn-lt"/>
                <a:ea typeface="+mn-ea"/>
                <a:cs typeface="+mn-cs"/>
              </a:rPr>
              <a:t> pay respect to Elders past and present, and to any First Nations people in attendance. </a:t>
            </a:r>
            <a:br>
              <a:rPr lang="en-US" sz="2000" b="0" i="0" u="none" strike="noStrike" kern="0" cap="none" spc="0" normalizeH="0" baseline="0" noProof="0" dirty="0">
                <a:ln>
                  <a:noFill/>
                </a:ln>
                <a:effectLst/>
                <a:uLnTx/>
                <a:uFillTx/>
                <a:latin typeface="+mn-lt"/>
                <a:ea typeface="+mn-ea"/>
                <a:cs typeface="+mn-cs"/>
              </a:rPr>
            </a:br>
            <a:br>
              <a:rPr lang="en-US" sz="2000" b="0" i="0" u="none" strike="noStrike" kern="0" cap="none" spc="0" normalizeH="0" baseline="0" noProof="0" dirty="0">
                <a:ln>
                  <a:noFill/>
                </a:ln>
                <a:solidFill>
                  <a:schemeClr val="accent5">
                    <a:lumMod val="50000"/>
                  </a:schemeClr>
                </a:solidFill>
                <a:effectLst/>
                <a:uLnTx/>
                <a:uFillTx/>
                <a:latin typeface="+mn-lt"/>
                <a:ea typeface="+mn-ea"/>
                <a:cs typeface="+mn-cs"/>
              </a:rPr>
            </a:br>
            <a:r>
              <a:rPr kumimoji="0" lang="en-US" sz="2000" b="0" i="0" u="none" strike="noStrike" kern="0" cap="none" spc="0" normalizeH="0" baseline="0" noProof="0" dirty="0">
                <a:ln>
                  <a:noFill/>
                </a:ln>
                <a:solidFill>
                  <a:schemeClr val="accent5">
                    <a:lumMod val="50000"/>
                  </a:schemeClr>
                </a:solidFill>
                <a:effectLst/>
                <a:uLnTx/>
                <a:uFillTx/>
                <a:latin typeface="+mn-lt"/>
                <a:ea typeface="+mn-ea"/>
                <a:cs typeface="+mn-cs"/>
              </a:rPr>
              <a:t>As we share our own knowledge, teaching, learning and research practices within this space may we also pay respect to the knowledge embedded forever within the Aboriginal Custodianship of Country.</a:t>
            </a:r>
            <a:br>
              <a:rPr lang="en-US" sz="2400" b="0" i="0" u="none" strike="noStrike" kern="0" cap="none" spc="0" normalizeH="0" baseline="0" noProof="0" dirty="0">
                <a:ln>
                  <a:noFill/>
                </a:ln>
                <a:solidFill>
                  <a:schemeClr val="accent5">
                    <a:lumMod val="50000"/>
                  </a:schemeClr>
                </a:solidFill>
                <a:effectLst/>
                <a:uLnTx/>
                <a:uFillTx/>
                <a:latin typeface="+mn-lt"/>
                <a:ea typeface="+mn-ea"/>
                <a:cs typeface="+mn-cs"/>
              </a:rPr>
            </a:br>
            <a:endParaRPr lang="en-US" sz="2400" b="0" i="0" u="none" strike="noStrike" kern="0" cap="none" spc="0" normalizeH="0" baseline="0" noProof="0" dirty="0">
              <a:ln>
                <a:noFill/>
              </a:ln>
              <a:solidFill>
                <a:schemeClr val="accent5">
                  <a:lumMod val="50000"/>
                </a:schemeClr>
              </a:solidFill>
              <a:effectLst/>
              <a:uLnTx/>
              <a:uFillTx/>
              <a:latin typeface="+mn-lt"/>
              <a:ea typeface="+mn-ea"/>
              <a:cs typeface="Arial"/>
            </a:endParaRPr>
          </a:p>
        </p:txBody>
      </p:sp>
    </p:spTree>
    <p:extLst>
      <p:ext uri="{BB962C8B-B14F-4D97-AF65-F5344CB8AC3E}">
        <p14:creationId xmlns:p14="http://schemas.microsoft.com/office/powerpoint/2010/main" val="374057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8BAD-2BF3-1F34-2ECF-AEDDB8CF870F}"/>
              </a:ext>
            </a:extLst>
          </p:cNvPr>
          <p:cNvSpPr>
            <a:spLocks noGrp="1"/>
          </p:cNvSpPr>
          <p:nvPr>
            <p:ph type="title"/>
          </p:nvPr>
        </p:nvSpPr>
        <p:spPr>
          <a:xfrm>
            <a:off x="577850" y="736598"/>
            <a:ext cx="7738566" cy="369332"/>
          </a:xfrm>
        </p:spPr>
        <p:txBody>
          <a:bodyPr/>
          <a:lstStyle/>
          <a:p>
            <a:r>
              <a:rPr lang="en-US" dirty="0">
                <a:solidFill>
                  <a:srgbClr val="1A345E"/>
                </a:solidFill>
              </a:rPr>
              <a:t>1. What does measuring UDL look like?</a:t>
            </a:r>
          </a:p>
        </p:txBody>
      </p:sp>
      <p:sp>
        <p:nvSpPr>
          <p:cNvPr id="4" name="Text Placeholder 2">
            <a:extLst>
              <a:ext uri="{FF2B5EF4-FFF2-40B4-BE49-F238E27FC236}">
                <a16:creationId xmlns:a16="http://schemas.microsoft.com/office/drawing/2014/main" id="{3E1CCC8E-CEE3-53E7-9C17-A40A4CB22372}"/>
              </a:ext>
            </a:extLst>
          </p:cNvPr>
          <p:cNvSpPr>
            <a:spLocks noGrp="1"/>
          </p:cNvSpPr>
          <p:nvPr>
            <p:ph type="body" idx="1"/>
          </p:nvPr>
        </p:nvSpPr>
        <p:spPr>
          <a:xfrm>
            <a:off x="577850" y="1287670"/>
            <a:ext cx="7988300" cy="3184720"/>
          </a:xfrm>
        </p:spPr>
        <p:txBody>
          <a:bodyPr wrap="square" lIns="0" tIns="0" rIns="0" bIns="0" anchor="t">
            <a:noAutofit/>
          </a:bodyPr>
          <a:lstStyle/>
          <a:p>
            <a:pPr>
              <a:lnSpc>
                <a:spcPct val="150000"/>
              </a:lnSpc>
              <a:buFont typeface="Arial" panose="020B0604020202020204" pitchFamily="34" charset="0"/>
              <a:buChar char="•"/>
            </a:pPr>
            <a:r>
              <a:rPr lang="en-US" sz="1600" dirty="0"/>
              <a:t>UDL reporting criteria (UDL RC) </a:t>
            </a:r>
            <a:endParaRPr lang="en-US"/>
          </a:p>
          <a:p>
            <a:pPr marL="0" indent="0">
              <a:lnSpc>
                <a:spcPct val="150000"/>
              </a:lnSpc>
              <a:buNone/>
            </a:pPr>
            <a:endParaRPr lang="en-US" sz="1600" dirty="0"/>
          </a:p>
          <a:p>
            <a:pPr>
              <a:lnSpc>
                <a:spcPct val="150000"/>
              </a:lnSpc>
              <a:buFont typeface="Arial" panose="020B0604020202020204" pitchFamily="34" charset="0"/>
              <a:buChar char="•"/>
            </a:pPr>
            <a:r>
              <a:rPr lang="en-AU" sz="1600" dirty="0"/>
              <a:t>Question to ask ourselves:</a:t>
            </a:r>
          </a:p>
          <a:p>
            <a:pPr marL="0" indent="0">
              <a:lnSpc>
                <a:spcPct val="150000"/>
              </a:lnSpc>
              <a:buNone/>
            </a:pPr>
            <a:r>
              <a:rPr lang="en-AU" sz="1600" dirty="0"/>
              <a:t>Are we measuring the success of UDL being implemented in courses at the university (use of UDL language, offering options for students, etc) or are we trying to measure if and by how much UDL implementation has helped accomplished the University of Sydney 2032 strategic goals and bridging achievement gaps (aka the success of our on-going process of implementing UDL as a change of mindset and approach to teaching and learning) </a:t>
            </a:r>
          </a:p>
          <a:p>
            <a:endParaRPr lang="en-US" dirty="0"/>
          </a:p>
        </p:txBody>
      </p:sp>
      <p:sp>
        <p:nvSpPr>
          <p:cNvPr id="6" name="object 4">
            <a:extLst>
              <a:ext uri="{FF2B5EF4-FFF2-40B4-BE49-F238E27FC236}">
                <a16:creationId xmlns:a16="http://schemas.microsoft.com/office/drawing/2014/main" id="{126A0AED-CFBF-6841-605C-71D0A8EE395E}"/>
              </a:ext>
            </a:extLst>
          </p:cNvPr>
          <p:cNvSpPr txBox="1"/>
          <p:nvPr/>
        </p:nvSpPr>
        <p:spPr>
          <a:xfrm>
            <a:off x="7075271" y="58010"/>
            <a:ext cx="1905000" cy="771177"/>
          </a:xfrm>
          <a:prstGeom prst="rect">
            <a:avLst/>
          </a:prstGeom>
        </p:spPr>
        <p:txBody>
          <a:bodyPr vert="horz" wrap="square" lIns="0" tIns="12700" rIns="0" bIns="0" rtlCol="0" anchor="ctr" anchorCtr="0">
            <a:noAutofit/>
          </a:bodyPr>
          <a:lstStyle/>
          <a:p>
            <a:pPr algn="ctr">
              <a:spcBef>
                <a:spcPts val="100"/>
              </a:spcBef>
            </a:pPr>
            <a:r>
              <a:rPr lang="en-AU" sz="800" dirty="0">
                <a:solidFill>
                  <a:srgbClr val="FFFFFF"/>
                </a:solidFill>
                <a:latin typeface="Arial"/>
                <a:cs typeface="Arial"/>
              </a:rPr>
              <a:t>USER NOTE:</a:t>
            </a:r>
          </a:p>
          <a:p>
            <a:pPr algn="ctr">
              <a:lnSpc>
                <a:spcPct val="100000"/>
              </a:lnSpc>
              <a:spcBef>
                <a:spcPts val="100"/>
              </a:spcBef>
            </a:pPr>
            <a:r>
              <a:rPr lang="en-AU" sz="800" dirty="0">
                <a:solidFill>
                  <a:srgbClr val="FFFFFF"/>
                </a:solidFill>
                <a:latin typeface="Arial"/>
                <a:cs typeface="Arial"/>
              </a:rPr>
              <a:t>Add alt text for images that convey information, otherwise, mark it as decorative. </a:t>
            </a:r>
          </a:p>
        </p:txBody>
      </p:sp>
    </p:spTree>
    <p:extLst>
      <p:ext uri="{BB962C8B-B14F-4D97-AF65-F5344CB8AC3E}">
        <p14:creationId xmlns:p14="http://schemas.microsoft.com/office/powerpoint/2010/main" val="187867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8BAD-2BF3-1F34-2ECF-AEDDB8CF870F}"/>
              </a:ext>
            </a:extLst>
          </p:cNvPr>
          <p:cNvSpPr>
            <a:spLocks noGrp="1"/>
          </p:cNvSpPr>
          <p:nvPr>
            <p:ph type="title"/>
          </p:nvPr>
        </p:nvSpPr>
        <p:spPr>
          <a:xfrm>
            <a:off x="577850" y="736598"/>
            <a:ext cx="7738566" cy="369332"/>
          </a:xfrm>
        </p:spPr>
        <p:txBody>
          <a:bodyPr/>
          <a:lstStyle/>
          <a:p>
            <a:r>
              <a:rPr lang="en-US" dirty="0">
                <a:solidFill>
                  <a:srgbClr val="1A345E"/>
                </a:solidFill>
              </a:rPr>
              <a:t>2. What does measuring UDL look like?</a:t>
            </a:r>
          </a:p>
        </p:txBody>
      </p:sp>
      <p:sp>
        <p:nvSpPr>
          <p:cNvPr id="4" name="Text Placeholder 2">
            <a:extLst>
              <a:ext uri="{FF2B5EF4-FFF2-40B4-BE49-F238E27FC236}">
                <a16:creationId xmlns:a16="http://schemas.microsoft.com/office/drawing/2014/main" id="{3E1CCC8E-CEE3-53E7-9C17-A40A4CB22372}"/>
              </a:ext>
            </a:extLst>
          </p:cNvPr>
          <p:cNvSpPr>
            <a:spLocks noGrp="1"/>
          </p:cNvSpPr>
          <p:nvPr>
            <p:ph type="body" idx="1"/>
          </p:nvPr>
        </p:nvSpPr>
        <p:spPr>
          <a:xfrm>
            <a:off x="577850" y="1287670"/>
            <a:ext cx="7988300" cy="3184720"/>
          </a:xfrm>
        </p:spPr>
        <p:txBody>
          <a:bodyPr wrap="square" lIns="0" tIns="0" rIns="0" bIns="0" anchor="t">
            <a:noAutofit/>
          </a:bodyPr>
          <a:lstStyle/>
          <a:p>
            <a:pPr>
              <a:lnSpc>
                <a:spcPct val="150000"/>
              </a:lnSpc>
              <a:buFont typeface="Arial" panose="020B0604020202020204" pitchFamily="34" charset="0"/>
              <a:buChar char="•"/>
            </a:pPr>
            <a:r>
              <a:rPr lang="en-AU" sz="1600" dirty="0"/>
              <a:t>“There is no consensus in the UDL community about what exactly UDL is and what it ‘looks like’ in application” (Rao et al, p. 228)</a:t>
            </a:r>
            <a:endParaRPr lang="en-US" dirty="0"/>
          </a:p>
          <a:p>
            <a:pPr>
              <a:lnSpc>
                <a:spcPct val="150000"/>
              </a:lnSpc>
              <a:buFont typeface="Arial" panose="020B0604020202020204" pitchFamily="34" charset="0"/>
              <a:buChar char="•"/>
            </a:pPr>
            <a:endParaRPr lang="en-AU" sz="1600" dirty="0"/>
          </a:p>
          <a:p>
            <a:pPr>
              <a:lnSpc>
                <a:spcPct val="150000"/>
              </a:lnSpc>
              <a:buFont typeface="Arial" panose="020B0604020202020204" pitchFamily="34" charset="0"/>
              <a:buChar char="•"/>
            </a:pPr>
            <a:r>
              <a:rPr lang="en-AU" sz="1600" dirty="0"/>
              <a:t>In our practice we have developed our own measures that sometimes are specific to each project</a:t>
            </a:r>
          </a:p>
          <a:p>
            <a:pPr>
              <a:lnSpc>
                <a:spcPct val="150000"/>
              </a:lnSpc>
              <a:buFont typeface="Arial" panose="020B0604020202020204" pitchFamily="34" charset="0"/>
              <a:buChar char="•"/>
            </a:pPr>
            <a:endParaRPr lang="en-AU" sz="1600" dirty="0"/>
          </a:p>
          <a:p>
            <a:pPr>
              <a:lnSpc>
                <a:spcPct val="150000"/>
              </a:lnSpc>
              <a:buFont typeface="Arial" panose="020B0604020202020204" pitchFamily="34" charset="0"/>
              <a:buChar char="•"/>
            </a:pPr>
            <a:r>
              <a:rPr lang="en-AU" sz="1600" dirty="0"/>
              <a:t>What this looks like is having a clear </a:t>
            </a:r>
            <a:r>
              <a:rPr lang="en-US" sz="1600" dirty="0"/>
              <a:t>indication of changes already implemented in courses with a clear ‘Statement of Learning Design’ and measuring the impact and success of these changes</a:t>
            </a:r>
          </a:p>
        </p:txBody>
      </p:sp>
      <p:sp>
        <p:nvSpPr>
          <p:cNvPr id="6" name="object 4">
            <a:extLst>
              <a:ext uri="{FF2B5EF4-FFF2-40B4-BE49-F238E27FC236}">
                <a16:creationId xmlns:a16="http://schemas.microsoft.com/office/drawing/2014/main" id="{126A0AED-CFBF-6841-605C-71D0A8EE395E}"/>
              </a:ext>
            </a:extLst>
          </p:cNvPr>
          <p:cNvSpPr txBox="1"/>
          <p:nvPr/>
        </p:nvSpPr>
        <p:spPr>
          <a:xfrm>
            <a:off x="7075271" y="58010"/>
            <a:ext cx="1905000" cy="771177"/>
          </a:xfrm>
          <a:prstGeom prst="rect">
            <a:avLst/>
          </a:prstGeom>
        </p:spPr>
        <p:txBody>
          <a:bodyPr vert="horz" wrap="square" lIns="0" tIns="12700" rIns="0" bIns="0" rtlCol="0" anchor="ctr" anchorCtr="0">
            <a:noAutofit/>
          </a:bodyPr>
          <a:lstStyle/>
          <a:p>
            <a:pPr algn="ctr">
              <a:spcBef>
                <a:spcPts val="100"/>
              </a:spcBef>
            </a:pPr>
            <a:r>
              <a:rPr lang="en-AU" sz="800" dirty="0">
                <a:solidFill>
                  <a:srgbClr val="FFFFFF"/>
                </a:solidFill>
                <a:latin typeface="Arial"/>
                <a:cs typeface="Arial"/>
              </a:rPr>
              <a:t>USER NOTE:</a:t>
            </a:r>
          </a:p>
          <a:p>
            <a:pPr algn="ctr">
              <a:lnSpc>
                <a:spcPct val="100000"/>
              </a:lnSpc>
              <a:spcBef>
                <a:spcPts val="100"/>
              </a:spcBef>
            </a:pPr>
            <a:r>
              <a:rPr lang="en-AU" sz="800" dirty="0">
                <a:solidFill>
                  <a:srgbClr val="FFFFFF"/>
                </a:solidFill>
                <a:latin typeface="Arial"/>
                <a:cs typeface="Arial"/>
              </a:rPr>
              <a:t>Add alt text for images that convey information, otherwise, mark it as decorative. </a:t>
            </a:r>
          </a:p>
        </p:txBody>
      </p:sp>
    </p:spTree>
    <p:extLst>
      <p:ext uri="{BB962C8B-B14F-4D97-AF65-F5344CB8AC3E}">
        <p14:creationId xmlns:p14="http://schemas.microsoft.com/office/powerpoint/2010/main" val="215423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F9EC9">
            <a:alpha val="38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4576-1E85-A1BF-C898-1E90293E3C2A}"/>
              </a:ext>
            </a:extLst>
          </p:cNvPr>
          <p:cNvSpPr>
            <a:spLocks noGrp="1"/>
          </p:cNvSpPr>
          <p:nvPr>
            <p:ph type="title"/>
          </p:nvPr>
        </p:nvSpPr>
        <p:spPr>
          <a:xfrm>
            <a:off x="251520" y="820713"/>
            <a:ext cx="8352928" cy="3505200"/>
          </a:xfrm>
        </p:spPr>
        <p:txBody>
          <a:bodyPr/>
          <a:lstStyle/>
          <a:p>
            <a:r>
              <a:rPr lang="en-US" sz="3200" dirty="0">
                <a:solidFill>
                  <a:srgbClr val="1A345E"/>
                </a:solidFill>
                <a:latin typeface="Times"/>
                <a:cs typeface="Times"/>
              </a:rPr>
              <a:t>“</a:t>
            </a:r>
            <a:r>
              <a:rPr lang="en-AU" sz="3200" dirty="0">
                <a:solidFill>
                  <a:srgbClr val="1A345E"/>
                </a:solidFill>
                <a:latin typeface="Times"/>
                <a:cs typeface="Times"/>
              </a:rPr>
              <a:t>UDL provides guidelines for addressing learner variability and designing learning environments that are supportive for all learners.” </a:t>
            </a:r>
            <a:br>
              <a:rPr lang="en-AU" sz="3600" dirty="0">
                <a:highlight>
                  <a:srgbClr val="E0EDD8"/>
                </a:highlight>
                <a:latin typeface="Times New Roman"/>
              </a:rPr>
            </a:br>
            <a:endParaRPr lang="en-US" sz="3600" dirty="0">
              <a:solidFill>
                <a:srgbClr val="1A345E"/>
              </a:solidFill>
            </a:endParaRPr>
          </a:p>
        </p:txBody>
      </p:sp>
    </p:spTree>
    <p:extLst>
      <p:ext uri="{BB962C8B-B14F-4D97-AF65-F5344CB8AC3E}">
        <p14:creationId xmlns:p14="http://schemas.microsoft.com/office/powerpoint/2010/main" val="197451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F9EC9">
            <a:alpha val="38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4576-1E85-A1BF-C898-1E90293E3C2A}"/>
              </a:ext>
            </a:extLst>
          </p:cNvPr>
          <p:cNvSpPr>
            <a:spLocks noGrp="1"/>
          </p:cNvSpPr>
          <p:nvPr>
            <p:ph type="title"/>
          </p:nvPr>
        </p:nvSpPr>
        <p:spPr>
          <a:xfrm>
            <a:off x="251520" y="820713"/>
            <a:ext cx="8352928" cy="3505200"/>
          </a:xfrm>
        </p:spPr>
        <p:txBody>
          <a:bodyPr/>
          <a:lstStyle/>
          <a:p>
            <a:r>
              <a:rPr lang="en-US" sz="3600" dirty="0">
                <a:solidFill>
                  <a:srgbClr val="1A345E"/>
                </a:solidFill>
                <a:latin typeface="Times"/>
                <a:cs typeface="Times"/>
              </a:rPr>
              <a:t>Setting measures of success by inviting student voice</a:t>
            </a:r>
            <a:endParaRPr lang="en-US" dirty="0"/>
          </a:p>
        </p:txBody>
      </p:sp>
    </p:spTree>
    <p:extLst>
      <p:ext uri="{BB962C8B-B14F-4D97-AF65-F5344CB8AC3E}">
        <p14:creationId xmlns:p14="http://schemas.microsoft.com/office/powerpoint/2010/main" val="429117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8BAD-2BF3-1F34-2ECF-AEDDB8CF870F}"/>
              </a:ext>
            </a:extLst>
          </p:cNvPr>
          <p:cNvSpPr>
            <a:spLocks noGrp="1"/>
          </p:cNvSpPr>
          <p:nvPr>
            <p:ph type="title"/>
          </p:nvPr>
        </p:nvSpPr>
        <p:spPr>
          <a:xfrm>
            <a:off x="570666" y="483518"/>
            <a:ext cx="7738566" cy="738664"/>
          </a:xfrm>
        </p:spPr>
        <p:txBody>
          <a:bodyPr/>
          <a:lstStyle/>
          <a:p>
            <a:r>
              <a:rPr lang="en-US" sz="3200" dirty="0">
                <a:solidFill>
                  <a:srgbClr val="1A345E"/>
                </a:solidFill>
              </a:rPr>
              <a:t>Case study: First year Economics</a:t>
            </a:r>
          </a:p>
        </p:txBody>
      </p:sp>
      <p:sp>
        <p:nvSpPr>
          <p:cNvPr id="4" name="Text Placeholder 2">
            <a:extLst>
              <a:ext uri="{FF2B5EF4-FFF2-40B4-BE49-F238E27FC236}">
                <a16:creationId xmlns:a16="http://schemas.microsoft.com/office/drawing/2014/main" id="{3E1CCC8E-CEE3-53E7-9C17-A40A4CB22372}"/>
              </a:ext>
            </a:extLst>
          </p:cNvPr>
          <p:cNvSpPr>
            <a:spLocks noGrp="1"/>
          </p:cNvSpPr>
          <p:nvPr>
            <p:ph type="body" idx="1"/>
          </p:nvPr>
        </p:nvSpPr>
        <p:spPr>
          <a:xfrm>
            <a:off x="577850" y="1475262"/>
            <a:ext cx="7988300" cy="3184720"/>
          </a:xfrm>
        </p:spPr>
        <p:txBody>
          <a:bodyPr lIns="0" tIns="0" rIns="0" bIns="0" anchor="t"/>
          <a:lstStyle/>
          <a:p>
            <a:pPr>
              <a:lnSpc>
                <a:spcPct val="150000"/>
              </a:lnSpc>
              <a:buFont typeface="Arial" panose="020B0604020202020204" pitchFamily="34" charset="0"/>
              <a:buChar char="•"/>
            </a:pPr>
            <a:r>
              <a:rPr lang="en-US" sz="1400" dirty="0"/>
              <a:t>Two first year Economics units with large cohorts</a:t>
            </a:r>
            <a:endParaRPr lang="en-US"/>
          </a:p>
          <a:p>
            <a:pPr>
              <a:lnSpc>
                <a:spcPct val="150000"/>
              </a:lnSpc>
              <a:buFont typeface="Arial" panose="020B0604020202020204" pitchFamily="34" charset="0"/>
              <a:buChar char="•"/>
            </a:pPr>
            <a:r>
              <a:rPr lang="en-AU" sz="1400" dirty="0"/>
              <a:t>One Unit Coordinator already felt like he was doing what was at his capacity</a:t>
            </a:r>
          </a:p>
          <a:p>
            <a:pPr>
              <a:lnSpc>
                <a:spcPct val="150000"/>
              </a:lnSpc>
              <a:buFont typeface="Arial" panose="020B0604020202020204" pitchFamily="34" charset="0"/>
              <a:buChar char="•"/>
            </a:pPr>
            <a:r>
              <a:rPr lang="en-AU" sz="1400" dirty="0"/>
              <a:t>Another Unit Coordinator not able to identify barriers in learning environment</a:t>
            </a:r>
          </a:p>
          <a:p>
            <a:pPr>
              <a:lnSpc>
                <a:spcPct val="150000"/>
              </a:lnSpc>
              <a:buFont typeface="Arial" panose="020B0604020202020204" pitchFamily="34" charset="0"/>
              <a:buChar char="•"/>
            </a:pPr>
            <a:r>
              <a:rPr lang="en-AU" sz="1400" dirty="0"/>
              <a:t>We ran an anonymous student survey – which had low participation</a:t>
            </a:r>
          </a:p>
          <a:p>
            <a:pPr>
              <a:lnSpc>
                <a:spcPct val="150000"/>
              </a:lnSpc>
              <a:buFont typeface="Arial" panose="020B0604020202020204" pitchFamily="34" charset="0"/>
              <a:buChar char="•"/>
            </a:pPr>
            <a:r>
              <a:rPr lang="en-AU" sz="1400" dirty="0"/>
              <a:t>What this gave us though is direct student voice, despite being a small sample, and a way for us to make more targeted changes rather than guessing student needs</a:t>
            </a:r>
          </a:p>
          <a:p>
            <a:pPr>
              <a:lnSpc>
                <a:spcPct val="150000"/>
              </a:lnSpc>
              <a:buFont typeface="Arial" panose="020B0604020202020204" pitchFamily="34" charset="0"/>
              <a:buChar char="•"/>
            </a:pPr>
            <a:r>
              <a:rPr lang="en-AU" sz="1400" dirty="0"/>
              <a:t>This feedback will help in future iterations when making an intentional changes to the unit</a:t>
            </a:r>
          </a:p>
          <a:p>
            <a:pPr>
              <a:lnSpc>
                <a:spcPct val="150000"/>
              </a:lnSpc>
              <a:buFont typeface="Arial" panose="020B0604020202020204" pitchFamily="34" charset="0"/>
              <a:buChar char="•"/>
            </a:pPr>
            <a:r>
              <a:rPr lang="en-AU" sz="1400" dirty="0"/>
              <a:t>It will also create measures to mark success in future iterations with the inclusion of a ‘Statement of Learning Design’ in the future</a:t>
            </a:r>
          </a:p>
          <a:p>
            <a:endParaRPr lang="en-AU" dirty="0">
              <a:latin typeface="Times New Roman" panose="02020603050405020304" pitchFamily="18" charset="0"/>
              <a:ea typeface="Aptos" panose="020B0004020202020204" pitchFamily="34" charset="0"/>
            </a:endParaRPr>
          </a:p>
          <a:p>
            <a:endParaRPr lang="en-AU" dirty="0">
              <a:latin typeface="Times New Roman" panose="02020603050405020304" pitchFamily="18" charset="0"/>
              <a:ea typeface="Aptos" panose="020B0004020202020204" pitchFamily="34" charset="0"/>
            </a:endParaRPr>
          </a:p>
          <a:p>
            <a:endParaRPr lang="en-US" sz="1800" dirty="0">
              <a:effectLst/>
              <a:latin typeface="Times New Roman" panose="02020603050405020304" pitchFamily="18" charset="0"/>
              <a:ea typeface="Aptos" panose="020B0004020202020204" pitchFamily="34" charset="0"/>
            </a:endParaRPr>
          </a:p>
          <a:p>
            <a:endParaRPr lang="en-US" dirty="0"/>
          </a:p>
          <a:p>
            <a:endParaRPr lang="en-US" dirty="0"/>
          </a:p>
        </p:txBody>
      </p:sp>
      <p:sp>
        <p:nvSpPr>
          <p:cNvPr id="6" name="object 4">
            <a:extLst>
              <a:ext uri="{FF2B5EF4-FFF2-40B4-BE49-F238E27FC236}">
                <a16:creationId xmlns:a16="http://schemas.microsoft.com/office/drawing/2014/main" id="{126A0AED-CFBF-6841-605C-71D0A8EE395E}"/>
              </a:ext>
            </a:extLst>
          </p:cNvPr>
          <p:cNvSpPr txBox="1"/>
          <p:nvPr/>
        </p:nvSpPr>
        <p:spPr>
          <a:xfrm>
            <a:off x="7075271" y="58010"/>
            <a:ext cx="1905000" cy="771177"/>
          </a:xfrm>
          <a:prstGeom prst="rect">
            <a:avLst/>
          </a:prstGeom>
        </p:spPr>
        <p:txBody>
          <a:bodyPr vert="horz" wrap="square" lIns="0" tIns="12700" rIns="0" bIns="0" rtlCol="0" anchor="ctr" anchorCtr="0">
            <a:noAutofit/>
          </a:bodyPr>
          <a:lstStyle/>
          <a:p>
            <a:pPr algn="ctr">
              <a:spcBef>
                <a:spcPts val="100"/>
              </a:spcBef>
            </a:pPr>
            <a:r>
              <a:rPr lang="en-AU" sz="800" dirty="0">
                <a:solidFill>
                  <a:srgbClr val="FFFFFF"/>
                </a:solidFill>
                <a:latin typeface="Arial"/>
                <a:cs typeface="Arial"/>
              </a:rPr>
              <a:t>USER NOTE:</a:t>
            </a:r>
          </a:p>
          <a:p>
            <a:pPr algn="ctr">
              <a:lnSpc>
                <a:spcPct val="100000"/>
              </a:lnSpc>
              <a:spcBef>
                <a:spcPts val="100"/>
              </a:spcBef>
            </a:pPr>
            <a:r>
              <a:rPr lang="en-AU" sz="800" dirty="0">
                <a:solidFill>
                  <a:srgbClr val="FFFFFF"/>
                </a:solidFill>
                <a:latin typeface="Arial"/>
                <a:cs typeface="Arial"/>
              </a:rPr>
              <a:t>Add alt text for images that convey information, otherwise, mark it as decorative. </a:t>
            </a:r>
          </a:p>
        </p:txBody>
      </p:sp>
    </p:spTree>
    <p:extLst>
      <p:ext uri="{BB962C8B-B14F-4D97-AF65-F5344CB8AC3E}">
        <p14:creationId xmlns:p14="http://schemas.microsoft.com/office/powerpoint/2010/main" val="45928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8BAD-2BF3-1F34-2ECF-AEDDB8CF870F}"/>
              </a:ext>
            </a:extLst>
          </p:cNvPr>
          <p:cNvSpPr>
            <a:spLocks noGrp="1"/>
          </p:cNvSpPr>
          <p:nvPr>
            <p:ph type="title"/>
          </p:nvPr>
        </p:nvSpPr>
        <p:spPr>
          <a:xfrm>
            <a:off x="577850" y="413561"/>
            <a:ext cx="7738566" cy="738664"/>
          </a:xfrm>
        </p:spPr>
        <p:txBody>
          <a:bodyPr/>
          <a:lstStyle/>
          <a:p>
            <a:r>
              <a:rPr lang="en-US" sz="3200" dirty="0">
                <a:solidFill>
                  <a:srgbClr val="1A345E"/>
                </a:solidFill>
              </a:rPr>
              <a:t>Case study: First year Pharmacy units</a:t>
            </a:r>
          </a:p>
        </p:txBody>
      </p:sp>
      <p:sp>
        <p:nvSpPr>
          <p:cNvPr id="4" name="Text Placeholder 2">
            <a:extLst>
              <a:ext uri="{FF2B5EF4-FFF2-40B4-BE49-F238E27FC236}">
                <a16:creationId xmlns:a16="http://schemas.microsoft.com/office/drawing/2014/main" id="{3E1CCC8E-CEE3-53E7-9C17-A40A4CB22372}"/>
              </a:ext>
            </a:extLst>
          </p:cNvPr>
          <p:cNvSpPr>
            <a:spLocks noGrp="1"/>
          </p:cNvSpPr>
          <p:nvPr>
            <p:ph type="body" idx="1"/>
          </p:nvPr>
        </p:nvSpPr>
        <p:spPr>
          <a:xfrm>
            <a:off x="577850" y="1475262"/>
            <a:ext cx="7988300" cy="3184720"/>
          </a:xfrm>
        </p:spPr>
        <p:txBody>
          <a:bodyPr lIns="0" tIns="0" rIns="0" bIns="0" anchor="t"/>
          <a:lstStyle/>
          <a:p>
            <a:pPr>
              <a:lnSpc>
                <a:spcPct val="150000"/>
              </a:lnSpc>
              <a:buFont typeface="Arial" panose="020B0604020202020204" pitchFamily="34" charset="0"/>
              <a:buChar char="•"/>
            </a:pPr>
            <a:r>
              <a:rPr lang="en-AU" sz="1400" dirty="0"/>
              <a:t>Large first year Pharmacy unit which already undergone the Designing for Diversity process with our team and had a ‘Statement of Learning Design’</a:t>
            </a:r>
            <a:endParaRPr lang="en-US"/>
          </a:p>
          <a:p>
            <a:pPr>
              <a:lnSpc>
                <a:spcPct val="150000"/>
              </a:lnSpc>
              <a:buFont typeface="Arial" panose="020B0604020202020204" pitchFamily="34" charset="0"/>
              <a:buChar char="•"/>
            </a:pPr>
            <a:r>
              <a:rPr lang="en-AU" sz="1400" dirty="0"/>
              <a:t>Several focus groups were conducted where students were paid to participate and give direct feedback on the Canvas site and their feelings of belonging (a goal of this iteration)</a:t>
            </a:r>
          </a:p>
          <a:p>
            <a:pPr>
              <a:lnSpc>
                <a:spcPct val="150000"/>
              </a:lnSpc>
              <a:buFont typeface="Arial" panose="020B0604020202020204" pitchFamily="34" charset="0"/>
              <a:buChar char="•"/>
            </a:pPr>
            <a:r>
              <a:rPr lang="en-AU" sz="1400" dirty="0"/>
              <a:t>These focus groups gave us a way to measure the success of the project as it was and how the changes already made have had an impact and also gave us barriers to consider in future interventions. </a:t>
            </a:r>
          </a:p>
          <a:p>
            <a:endParaRPr lang="en-AU" dirty="0">
              <a:latin typeface="Times New Roman" panose="02020603050405020304" pitchFamily="18" charset="0"/>
              <a:ea typeface="Aptos" panose="020B0004020202020204" pitchFamily="34" charset="0"/>
            </a:endParaRPr>
          </a:p>
          <a:p>
            <a:endParaRPr lang="en-AU" dirty="0">
              <a:latin typeface="Times New Roman" panose="02020603050405020304" pitchFamily="18" charset="0"/>
              <a:ea typeface="Aptos" panose="020B0004020202020204" pitchFamily="34" charset="0"/>
            </a:endParaRPr>
          </a:p>
          <a:p>
            <a:endParaRPr lang="en-US" sz="1800" dirty="0">
              <a:effectLst/>
              <a:latin typeface="Times New Roman" panose="02020603050405020304" pitchFamily="18" charset="0"/>
              <a:ea typeface="Aptos" panose="020B0004020202020204" pitchFamily="34" charset="0"/>
            </a:endParaRPr>
          </a:p>
          <a:p>
            <a:endParaRPr lang="en-US" dirty="0"/>
          </a:p>
          <a:p>
            <a:endParaRPr lang="en-US" dirty="0"/>
          </a:p>
        </p:txBody>
      </p:sp>
      <p:sp>
        <p:nvSpPr>
          <p:cNvPr id="6" name="object 4">
            <a:extLst>
              <a:ext uri="{FF2B5EF4-FFF2-40B4-BE49-F238E27FC236}">
                <a16:creationId xmlns:a16="http://schemas.microsoft.com/office/drawing/2014/main" id="{126A0AED-CFBF-6841-605C-71D0A8EE395E}"/>
              </a:ext>
            </a:extLst>
          </p:cNvPr>
          <p:cNvSpPr txBox="1"/>
          <p:nvPr/>
        </p:nvSpPr>
        <p:spPr>
          <a:xfrm>
            <a:off x="7075271" y="58010"/>
            <a:ext cx="1905000" cy="771177"/>
          </a:xfrm>
          <a:prstGeom prst="rect">
            <a:avLst/>
          </a:prstGeom>
        </p:spPr>
        <p:txBody>
          <a:bodyPr vert="horz" wrap="square" lIns="0" tIns="12700" rIns="0" bIns="0" rtlCol="0" anchor="ctr" anchorCtr="0">
            <a:noAutofit/>
          </a:bodyPr>
          <a:lstStyle/>
          <a:p>
            <a:pPr algn="ctr">
              <a:spcBef>
                <a:spcPts val="100"/>
              </a:spcBef>
            </a:pPr>
            <a:r>
              <a:rPr lang="en-AU" sz="800" dirty="0">
                <a:solidFill>
                  <a:srgbClr val="FFFFFF"/>
                </a:solidFill>
                <a:latin typeface="Arial"/>
                <a:cs typeface="Arial"/>
              </a:rPr>
              <a:t>USER NOTE:</a:t>
            </a:r>
          </a:p>
          <a:p>
            <a:pPr algn="ctr">
              <a:lnSpc>
                <a:spcPct val="100000"/>
              </a:lnSpc>
              <a:spcBef>
                <a:spcPts val="100"/>
              </a:spcBef>
            </a:pPr>
            <a:r>
              <a:rPr lang="en-AU" sz="800" dirty="0">
                <a:solidFill>
                  <a:srgbClr val="FFFFFF"/>
                </a:solidFill>
                <a:latin typeface="Arial"/>
                <a:cs typeface="Arial"/>
              </a:rPr>
              <a:t>Add alt text for images that convey information, otherwise, mark it as decorative. </a:t>
            </a:r>
          </a:p>
        </p:txBody>
      </p:sp>
    </p:spTree>
    <p:extLst>
      <p:ext uri="{BB962C8B-B14F-4D97-AF65-F5344CB8AC3E}">
        <p14:creationId xmlns:p14="http://schemas.microsoft.com/office/powerpoint/2010/main" val="290110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8BAD-2BF3-1F34-2ECF-AEDDB8CF870F}"/>
              </a:ext>
            </a:extLst>
          </p:cNvPr>
          <p:cNvSpPr>
            <a:spLocks noGrp="1"/>
          </p:cNvSpPr>
          <p:nvPr>
            <p:ph type="title"/>
          </p:nvPr>
        </p:nvSpPr>
        <p:spPr>
          <a:xfrm>
            <a:off x="564409" y="339502"/>
            <a:ext cx="7738566" cy="738664"/>
          </a:xfrm>
        </p:spPr>
        <p:txBody>
          <a:bodyPr/>
          <a:lstStyle/>
          <a:p>
            <a:r>
              <a:rPr lang="en-US" sz="3200" dirty="0">
                <a:solidFill>
                  <a:srgbClr val="1A345E"/>
                </a:solidFill>
              </a:rPr>
              <a:t>Case study: Unit Coordinators being open to student voices is a success in itself</a:t>
            </a:r>
          </a:p>
        </p:txBody>
      </p:sp>
      <p:sp>
        <p:nvSpPr>
          <p:cNvPr id="4" name="Text Placeholder 2">
            <a:extLst>
              <a:ext uri="{FF2B5EF4-FFF2-40B4-BE49-F238E27FC236}">
                <a16:creationId xmlns:a16="http://schemas.microsoft.com/office/drawing/2014/main" id="{3E1CCC8E-CEE3-53E7-9C17-A40A4CB22372}"/>
              </a:ext>
            </a:extLst>
          </p:cNvPr>
          <p:cNvSpPr>
            <a:spLocks noGrp="1"/>
          </p:cNvSpPr>
          <p:nvPr>
            <p:ph type="body" idx="1"/>
          </p:nvPr>
        </p:nvSpPr>
        <p:spPr>
          <a:xfrm>
            <a:off x="564409" y="1549529"/>
            <a:ext cx="7988300" cy="3184720"/>
          </a:xfrm>
        </p:spPr>
        <p:txBody>
          <a:bodyPr lIns="0" tIns="0" rIns="0" bIns="0" anchor="t"/>
          <a:lstStyle/>
          <a:p>
            <a:pPr>
              <a:lnSpc>
                <a:spcPct val="150000"/>
              </a:lnSpc>
              <a:buFont typeface="Arial" panose="020B0604020202020204" pitchFamily="34" charset="0"/>
              <a:buChar char="•"/>
            </a:pPr>
            <a:r>
              <a:rPr lang="en-US" sz="1400" dirty="0"/>
              <a:t>These surveys and focus groups (the direct invocation of the student voice) shows a commitment from academic staff to putting students first</a:t>
            </a:r>
            <a:endParaRPr lang="en-US"/>
          </a:p>
          <a:p>
            <a:pPr>
              <a:lnSpc>
                <a:spcPct val="150000"/>
              </a:lnSpc>
              <a:buFont typeface="Arial" panose="020B0604020202020204" pitchFamily="34" charset="0"/>
              <a:buChar char="•"/>
            </a:pPr>
            <a:r>
              <a:rPr lang="en-US" sz="1400" dirty="0"/>
              <a:t>This is measurable impact of UDL implementation</a:t>
            </a:r>
          </a:p>
          <a:p>
            <a:pPr>
              <a:lnSpc>
                <a:spcPct val="150000"/>
              </a:lnSpc>
              <a:buFont typeface="Arial" panose="020B0604020202020204" pitchFamily="34" charset="0"/>
              <a:buChar char="•"/>
            </a:pPr>
            <a:r>
              <a:rPr lang="en-AU" sz="1400" dirty="0"/>
              <a:t>“Comprehensive use of UDL includes a consideration of designing learning environments for all, an essential aspect that distinguishes UDL from incidental use of varied supports for learners.” (Rao et al, p. 220)</a:t>
            </a:r>
          </a:p>
          <a:p>
            <a:pPr>
              <a:lnSpc>
                <a:spcPct val="150000"/>
              </a:lnSpc>
              <a:buFont typeface="Arial" panose="020B0604020202020204" pitchFamily="34" charset="0"/>
              <a:buChar char="•"/>
            </a:pPr>
            <a:r>
              <a:rPr lang="en-AU" sz="1400" dirty="0"/>
              <a:t>Being an intentional change and consideration of student needs and not incidental or even just application of ‘good teaching’ shows how this is a measurable UDL success. </a:t>
            </a:r>
          </a:p>
          <a:p>
            <a:endParaRPr lang="en-AU" dirty="0">
              <a:latin typeface="Times New Roman" panose="02020603050405020304" pitchFamily="18" charset="0"/>
              <a:ea typeface="Aptos" panose="020B0004020202020204" pitchFamily="34" charset="0"/>
            </a:endParaRPr>
          </a:p>
          <a:p>
            <a:endParaRPr lang="en-AU" dirty="0">
              <a:latin typeface="Times New Roman" panose="02020603050405020304" pitchFamily="18" charset="0"/>
              <a:ea typeface="Aptos" panose="020B0004020202020204" pitchFamily="34" charset="0"/>
            </a:endParaRPr>
          </a:p>
          <a:p>
            <a:endParaRPr lang="en-US" sz="1800" dirty="0">
              <a:effectLst/>
              <a:latin typeface="Times New Roman" panose="02020603050405020304" pitchFamily="18" charset="0"/>
              <a:ea typeface="Aptos" panose="020B0004020202020204" pitchFamily="34" charset="0"/>
            </a:endParaRPr>
          </a:p>
          <a:p>
            <a:endParaRPr lang="en-US" dirty="0"/>
          </a:p>
          <a:p>
            <a:endParaRPr lang="en-US" dirty="0"/>
          </a:p>
        </p:txBody>
      </p:sp>
      <p:sp>
        <p:nvSpPr>
          <p:cNvPr id="6" name="object 4">
            <a:extLst>
              <a:ext uri="{FF2B5EF4-FFF2-40B4-BE49-F238E27FC236}">
                <a16:creationId xmlns:a16="http://schemas.microsoft.com/office/drawing/2014/main" id="{126A0AED-CFBF-6841-605C-71D0A8EE395E}"/>
              </a:ext>
            </a:extLst>
          </p:cNvPr>
          <p:cNvSpPr txBox="1"/>
          <p:nvPr/>
        </p:nvSpPr>
        <p:spPr>
          <a:xfrm>
            <a:off x="7075271" y="58010"/>
            <a:ext cx="1905000" cy="771177"/>
          </a:xfrm>
          <a:prstGeom prst="rect">
            <a:avLst/>
          </a:prstGeom>
        </p:spPr>
        <p:txBody>
          <a:bodyPr vert="horz" wrap="square" lIns="0" tIns="12700" rIns="0" bIns="0" rtlCol="0" anchor="ctr" anchorCtr="0">
            <a:noAutofit/>
          </a:bodyPr>
          <a:lstStyle/>
          <a:p>
            <a:pPr algn="ctr">
              <a:spcBef>
                <a:spcPts val="100"/>
              </a:spcBef>
            </a:pPr>
            <a:r>
              <a:rPr lang="en-AU" sz="800" dirty="0">
                <a:solidFill>
                  <a:srgbClr val="FFFFFF"/>
                </a:solidFill>
                <a:latin typeface="Arial"/>
                <a:cs typeface="Arial"/>
              </a:rPr>
              <a:t>USER NOTE:</a:t>
            </a:r>
          </a:p>
          <a:p>
            <a:pPr algn="ctr">
              <a:lnSpc>
                <a:spcPct val="100000"/>
              </a:lnSpc>
              <a:spcBef>
                <a:spcPts val="100"/>
              </a:spcBef>
            </a:pPr>
            <a:r>
              <a:rPr lang="en-AU" sz="800" dirty="0">
                <a:solidFill>
                  <a:srgbClr val="FFFFFF"/>
                </a:solidFill>
                <a:latin typeface="Arial"/>
                <a:cs typeface="Arial"/>
              </a:rPr>
              <a:t>Add alt text for images that convey information, otherwise, mark it as decorative. </a:t>
            </a:r>
          </a:p>
        </p:txBody>
      </p:sp>
    </p:spTree>
    <p:extLst>
      <p:ext uri="{BB962C8B-B14F-4D97-AF65-F5344CB8AC3E}">
        <p14:creationId xmlns:p14="http://schemas.microsoft.com/office/powerpoint/2010/main" val="740177630"/>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yd-ppt-template-29-june-2023" id="{09DF575F-C776-E142-8FD3-1E154BB8C144}" vid="{E44F764A-C408-0F4B-B60D-BD077702D9CD}"/>
    </a:ext>
  </a:ext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yd-ppt-template-29-june-2023" id="{09DF575F-C776-E142-8FD3-1E154BB8C144}" vid="{5EE2647F-D5D2-CA40-A2AD-B77E42E16481}"/>
    </a:ext>
  </a:ext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yd-ppt-template-29-june-2023" id="{09DF575F-C776-E142-8FD3-1E154BB8C144}" vid="{C7B29500-2A9F-FE4D-B0A8-01F5B23F77E4}"/>
    </a:ext>
  </a:ext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yd-ppt-template-29-june-2023" id="{09DF575F-C776-E142-8FD3-1E154BB8C144}" vid="{648E4FE6-5DDF-BA4C-83A4-F1D835042B56}"/>
    </a:ext>
  </a:extLst>
</a:theme>
</file>

<file path=ppt/theme/theme5.xml><?xml version="1.0" encoding="utf-8"?>
<a:theme xmlns:a="http://schemas.openxmlformats.org/drawingml/2006/main" name="Content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yd-ppt-template-29-june-2023" id="{09DF575F-C776-E142-8FD3-1E154BB8C144}" vid="{3802CA5E-B2B2-DF4E-B59F-4EA9424818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98CBF-97E5-413C-9182-D563DE88566B}">
  <ds:schemaRefs>
    <ds:schemaRef ds:uri="http://www.w3.org/XML/1998/namespace"/>
    <ds:schemaRef ds:uri="http://schemas.microsoft.com/office/2006/metadata/properties"/>
    <ds:schemaRef ds:uri="242681ae-e6e2-4ee6-90fd-f2c0d11c7b09"/>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43435717-49c9-4489-9470-c7c98d62699d"/>
  </ds:schemaRefs>
</ds:datastoreItem>
</file>

<file path=customXml/itemProps2.xml><?xml version="1.0" encoding="utf-8"?>
<ds:datastoreItem xmlns:ds="http://schemas.openxmlformats.org/officeDocument/2006/customXml" ds:itemID="{310C3828-581A-407F-9C7B-C9559962D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0E7C31-D9CD-404A-8669-EDFF3D72C2BB}">
  <ds:schemaRefs>
    <ds:schemaRef ds:uri="http://schemas.microsoft.com/sharepoint/v3/contenttype/forms"/>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Title slides</Template>
  <TotalTime>76</TotalTime>
  <Words>973</Words>
  <Application>Microsoft Office PowerPoint</Application>
  <PresentationFormat>On-screen Show (16:9)</PresentationFormat>
  <Paragraphs>76</Paragraphs>
  <Slides>10</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System Font Regular</vt:lpstr>
      <vt:lpstr>Times</vt:lpstr>
      <vt:lpstr>Times New Roman</vt:lpstr>
      <vt:lpstr>Title slides</vt:lpstr>
      <vt:lpstr>Acknowledgement of Country</vt:lpstr>
      <vt:lpstr>Chapter break</vt:lpstr>
      <vt:lpstr>Graphic slides</vt:lpstr>
      <vt:lpstr>Content slides</vt:lpstr>
      <vt:lpstr>Measuring the impact of UDL </vt:lpstr>
      <vt:lpstr>As we begin, I would like to acknowledge and pay respect to the Wurundjeri people of the Kulin Nations as the Traditional Owners of the land on which RMIT stands. I would also like to acknowledge and pay respect to the traditional owners of the land on which the University of Sydney is built – the Gadigal of the Eora Nation. It is on their lands that this work was conducted. I pay respect to Elders past and present, and to any First Nations people in attendance.   As we share our own knowledge, teaching, learning and research practices within this space may we also pay respect to the knowledge embedded forever within the Aboriginal Custodianship of Country. </vt:lpstr>
      <vt:lpstr>1. What does measuring UDL look like?</vt:lpstr>
      <vt:lpstr>2. What does measuring UDL look like?</vt:lpstr>
      <vt:lpstr>“UDL provides guidelines for addressing learner variability and designing learning environments that are supportive for all learners.”  </vt:lpstr>
      <vt:lpstr>Setting measures of success by inviting student voice</vt:lpstr>
      <vt:lpstr>Case study: First year Economics</vt:lpstr>
      <vt:lpstr>Case study: First year Pharmacy units</vt:lpstr>
      <vt:lpstr>Case study: Unit Coordinators being open to student voices is a success in itself</vt:lpstr>
      <vt:lpstr>Conclusion: It’s an evolving project and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impact of UDL</dc:title>
  <dc:creator>Samantha Poulos</dc:creator>
  <cp:lastModifiedBy>Debbie Rooskov</cp:lastModifiedBy>
  <cp:revision>57</cp:revision>
  <dcterms:created xsi:type="dcterms:W3CDTF">2024-05-31T02:57:20Z</dcterms:created>
  <dcterms:modified xsi:type="dcterms:W3CDTF">2024-06-21T02:50:40Z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y fmtid="{D5CDD505-2E9C-101B-9397-08002B2CF9AE}" pid="6" name="ContentTypeId">
    <vt:lpwstr>0x010100595E3D60D9E6E04A88E6C46A8F8E80F5</vt:lpwstr>
  </property>
  <property fmtid="{D5CDD505-2E9C-101B-9397-08002B2CF9AE}" pid="7" name="MediaServiceImageTags">
    <vt:lpwstr/>
  </property>
</Properties>
</file>