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8" r:id="rId5"/>
    <p:sldId id="291" r:id="rId6"/>
    <p:sldId id="259" r:id="rId7"/>
    <p:sldId id="292" r:id="rId8"/>
    <p:sldId id="282" r:id="rId9"/>
    <p:sldId id="289" r:id="rId10"/>
    <p:sldId id="293" r:id="rId11"/>
    <p:sldId id="278" r:id="rId12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798235-94D0-4500-9798-9AF626FB4214}" v="212" dt="2024-06-19T00:17:01.169"/>
  </p1510:revLst>
</p1510:revInfo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2" autoAdjust="0"/>
    <p:restoredTop sz="86475" autoAdjust="0"/>
  </p:normalViewPr>
  <p:slideViewPr>
    <p:cSldViewPr snapToGrid="0">
      <p:cViewPr varScale="1">
        <p:scale>
          <a:sx n="59" d="100"/>
          <a:sy n="59" d="100"/>
        </p:scale>
        <p:origin x="82" y="25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Hawkeswood" userId="63bada2e-462c-4af3-bfba-3429ca74680e" providerId="ADAL" clId="{E5798235-94D0-4500-9798-9AF626FB4214}"/>
    <pc:docChg chg="undo custSel addSld delSld modSld">
      <pc:chgData name="Jane Hawkeswood" userId="63bada2e-462c-4af3-bfba-3429ca74680e" providerId="ADAL" clId="{E5798235-94D0-4500-9798-9AF626FB4214}" dt="2024-06-19T00:16:48.684" v="224" actId="1076"/>
      <pc:docMkLst>
        <pc:docMk/>
      </pc:docMkLst>
      <pc:sldChg chg="modSp">
        <pc:chgData name="Jane Hawkeswood" userId="63bada2e-462c-4af3-bfba-3429ca74680e" providerId="ADAL" clId="{E5798235-94D0-4500-9798-9AF626FB4214}" dt="2024-06-18T23:08:51.758" v="75" actId="14100"/>
        <pc:sldMkLst>
          <pc:docMk/>
          <pc:sldMk cId="1008037533" sldId="259"/>
        </pc:sldMkLst>
        <pc:spChg chg="mod">
          <ac:chgData name="Jane Hawkeswood" userId="63bada2e-462c-4af3-bfba-3429ca74680e" providerId="ADAL" clId="{E5798235-94D0-4500-9798-9AF626FB4214}" dt="2024-06-18T23:08:51.758" v="75" actId="14100"/>
          <ac:spMkLst>
            <pc:docMk/>
            <pc:sldMk cId="1008037533" sldId="259"/>
            <ac:spMk id="11" creationId="{F4583933-95EE-13B0-55ED-7B10E3D3867E}"/>
          </ac:spMkLst>
        </pc:spChg>
      </pc:sldChg>
      <pc:sldChg chg="addSp delSp modSp del mod">
        <pc:chgData name="Jane Hawkeswood" userId="63bada2e-462c-4af3-bfba-3429ca74680e" providerId="ADAL" clId="{E5798235-94D0-4500-9798-9AF626FB4214}" dt="2024-06-18T23:26:13.151" v="153" actId="2696"/>
        <pc:sldMkLst>
          <pc:docMk/>
          <pc:sldMk cId="370945181" sldId="275"/>
        </pc:sldMkLst>
        <pc:spChg chg="add mod">
          <ac:chgData name="Jane Hawkeswood" userId="63bada2e-462c-4af3-bfba-3429ca74680e" providerId="ADAL" clId="{E5798235-94D0-4500-9798-9AF626FB4214}" dt="2024-06-18T23:09:30.424" v="81" actId="1076"/>
          <ac:spMkLst>
            <pc:docMk/>
            <pc:sldMk cId="370945181" sldId="275"/>
            <ac:spMk id="2" creationId="{FD90669F-5C93-DC54-2140-2B3FB6829131}"/>
          </ac:spMkLst>
        </pc:spChg>
        <pc:spChg chg="del mod">
          <ac:chgData name="Jane Hawkeswood" userId="63bada2e-462c-4af3-bfba-3429ca74680e" providerId="ADAL" clId="{E5798235-94D0-4500-9798-9AF626FB4214}" dt="2024-06-18T23:10:01.945" v="82" actId="478"/>
          <ac:spMkLst>
            <pc:docMk/>
            <pc:sldMk cId="370945181" sldId="275"/>
            <ac:spMk id="3" creationId="{A0034E89-1952-5288-08A0-70A4A73BE39E}"/>
          </ac:spMkLst>
        </pc:spChg>
        <pc:spChg chg="add mod">
          <ac:chgData name="Jane Hawkeswood" userId="63bada2e-462c-4af3-bfba-3429ca74680e" providerId="ADAL" clId="{E5798235-94D0-4500-9798-9AF626FB4214}" dt="2024-06-18T23:09:29.176" v="80"/>
          <ac:spMkLst>
            <pc:docMk/>
            <pc:sldMk cId="370945181" sldId="275"/>
            <ac:spMk id="4" creationId="{5E0204B7-079D-7D5D-8D5A-1B1C9396D3DD}"/>
          </ac:spMkLst>
        </pc:spChg>
        <pc:spChg chg="del mod">
          <ac:chgData name="Jane Hawkeswood" userId="63bada2e-462c-4af3-bfba-3429ca74680e" providerId="ADAL" clId="{E5798235-94D0-4500-9798-9AF626FB4214}" dt="2024-06-18T23:07:52.113" v="71" actId="478"/>
          <ac:spMkLst>
            <pc:docMk/>
            <pc:sldMk cId="370945181" sldId="275"/>
            <ac:spMk id="5" creationId="{C37A0648-A0E5-BB14-4AFB-224FD6D2A1A2}"/>
          </ac:spMkLst>
        </pc:spChg>
        <pc:spChg chg="del mod">
          <ac:chgData name="Jane Hawkeswood" userId="63bada2e-462c-4af3-bfba-3429ca74680e" providerId="ADAL" clId="{E5798235-94D0-4500-9798-9AF626FB4214}" dt="2024-06-18T23:24:50.957" v="142"/>
          <ac:spMkLst>
            <pc:docMk/>
            <pc:sldMk cId="370945181" sldId="275"/>
            <ac:spMk id="6" creationId="{8A51955B-F532-A179-88BB-03E0BBB6F8F2}"/>
          </ac:spMkLst>
        </pc:spChg>
        <pc:spChg chg="add del mod">
          <ac:chgData name="Jane Hawkeswood" userId="63bada2e-462c-4af3-bfba-3429ca74680e" providerId="ADAL" clId="{E5798235-94D0-4500-9798-9AF626FB4214}" dt="2024-06-18T23:24:37.515" v="137" actId="21"/>
          <ac:spMkLst>
            <pc:docMk/>
            <pc:sldMk cId="370945181" sldId="275"/>
            <ac:spMk id="7" creationId="{D63DA6EC-8DE0-5E24-8774-B64CA2F9BB39}"/>
          </ac:spMkLst>
        </pc:spChg>
      </pc:sldChg>
      <pc:sldChg chg="modSp del">
        <pc:chgData name="Jane Hawkeswood" userId="63bada2e-462c-4af3-bfba-3429ca74680e" providerId="ADAL" clId="{E5798235-94D0-4500-9798-9AF626FB4214}" dt="2024-06-19T00:12:21.740" v="199" actId="2696"/>
        <pc:sldMkLst>
          <pc:docMk/>
          <pc:sldMk cId="1420595414" sldId="281"/>
        </pc:sldMkLst>
        <pc:spChg chg="mod">
          <ac:chgData name="Jane Hawkeswood" userId="63bada2e-462c-4af3-bfba-3429ca74680e" providerId="ADAL" clId="{E5798235-94D0-4500-9798-9AF626FB4214}" dt="2024-06-18T23:28:06.924" v="161" actId="1076"/>
          <ac:spMkLst>
            <pc:docMk/>
            <pc:sldMk cId="1420595414" sldId="281"/>
            <ac:spMk id="9" creationId="{B40BD0F4-B103-0C91-83E8-4C9450DA06D9}"/>
          </ac:spMkLst>
        </pc:spChg>
      </pc:sldChg>
      <pc:sldChg chg="modSp">
        <pc:chgData name="Jane Hawkeswood" userId="63bada2e-462c-4af3-bfba-3429ca74680e" providerId="ADAL" clId="{E5798235-94D0-4500-9798-9AF626FB4214}" dt="2024-06-18T23:16:52.170" v="115" actId="14100"/>
        <pc:sldMkLst>
          <pc:docMk/>
          <pc:sldMk cId="1667462095" sldId="282"/>
        </pc:sldMkLst>
        <pc:spChg chg="mod">
          <ac:chgData name="Jane Hawkeswood" userId="63bada2e-462c-4af3-bfba-3429ca74680e" providerId="ADAL" clId="{E5798235-94D0-4500-9798-9AF626FB4214}" dt="2024-06-18T23:16:52.170" v="115" actId="14100"/>
          <ac:spMkLst>
            <pc:docMk/>
            <pc:sldMk cId="1667462095" sldId="282"/>
            <ac:spMk id="2" creationId="{9635F5E3-2B1C-7C0A-8581-67A9052D13AA}"/>
          </ac:spMkLst>
        </pc:spChg>
      </pc:sldChg>
      <pc:sldChg chg="addSp delSp modSp mod">
        <pc:chgData name="Jane Hawkeswood" userId="63bada2e-462c-4af3-bfba-3429ca74680e" providerId="ADAL" clId="{E5798235-94D0-4500-9798-9AF626FB4214}" dt="2024-06-19T00:16:48.684" v="224" actId="1076"/>
        <pc:sldMkLst>
          <pc:docMk/>
          <pc:sldMk cId="2083028416" sldId="288"/>
        </pc:sldMkLst>
        <pc:spChg chg="del mod">
          <ac:chgData name="Jane Hawkeswood" userId="63bada2e-462c-4af3-bfba-3429ca74680e" providerId="ADAL" clId="{E5798235-94D0-4500-9798-9AF626FB4214}" dt="2024-06-19T00:16:14.535" v="217"/>
          <ac:spMkLst>
            <pc:docMk/>
            <pc:sldMk cId="2083028416" sldId="288"/>
            <ac:spMk id="2" creationId="{2BA205C3-7B37-1F50-AB8F-BF1B33897960}"/>
          </ac:spMkLst>
        </pc:spChg>
        <pc:spChg chg="add mod">
          <ac:chgData name="Jane Hawkeswood" userId="63bada2e-462c-4af3-bfba-3429ca74680e" providerId="ADAL" clId="{E5798235-94D0-4500-9798-9AF626FB4214}" dt="2024-06-19T00:16:48.684" v="224" actId="1076"/>
          <ac:spMkLst>
            <pc:docMk/>
            <pc:sldMk cId="2083028416" sldId="288"/>
            <ac:spMk id="3" creationId="{82F54D81-7CDF-CAF6-61D8-F99870A09677}"/>
          </ac:spMkLst>
        </pc:spChg>
        <pc:spChg chg="mod">
          <ac:chgData name="Jane Hawkeswood" userId="63bada2e-462c-4af3-bfba-3429ca74680e" providerId="ADAL" clId="{E5798235-94D0-4500-9798-9AF626FB4214}" dt="2024-06-19T00:13:15.679" v="209" actId="1076"/>
          <ac:spMkLst>
            <pc:docMk/>
            <pc:sldMk cId="2083028416" sldId="288"/>
            <ac:spMk id="4" creationId="{10047101-8D42-6100-9CEA-AEC0FAEAB606}"/>
          </ac:spMkLst>
        </pc:spChg>
      </pc:sldChg>
      <pc:sldChg chg="addSp delSp modSp del">
        <pc:chgData name="Jane Hawkeswood" userId="63bada2e-462c-4af3-bfba-3429ca74680e" providerId="ADAL" clId="{E5798235-94D0-4500-9798-9AF626FB4214}" dt="2024-06-19T00:08:45.462" v="178" actId="2696"/>
        <pc:sldMkLst>
          <pc:docMk/>
          <pc:sldMk cId="3785876577" sldId="290"/>
        </pc:sldMkLst>
        <pc:spChg chg="add mod">
          <ac:chgData name="Jane Hawkeswood" userId="63bada2e-462c-4af3-bfba-3429ca74680e" providerId="ADAL" clId="{E5798235-94D0-4500-9798-9AF626FB4214}" dt="2024-06-18T23:27:37.921" v="159"/>
          <ac:spMkLst>
            <pc:docMk/>
            <pc:sldMk cId="3785876577" sldId="290"/>
            <ac:spMk id="3" creationId="{59EEC390-1C2D-2807-C1C6-AD15871134E1}"/>
          </ac:spMkLst>
        </pc:spChg>
        <pc:spChg chg="add mod">
          <ac:chgData name="Jane Hawkeswood" userId="63bada2e-462c-4af3-bfba-3429ca74680e" providerId="ADAL" clId="{E5798235-94D0-4500-9798-9AF626FB4214}" dt="2024-06-18T23:30:50.182" v="170" actId="1076"/>
          <ac:spMkLst>
            <pc:docMk/>
            <pc:sldMk cId="3785876577" sldId="290"/>
            <ac:spMk id="4" creationId="{AFAE5028-CD74-B3B4-DA1E-C7193D339180}"/>
          </ac:spMkLst>
        </pc:spChg>
        <pc:spChg chg="del mod">
          <ac:chgData name="Jane Hawkeswood" userId="63bada2e-462c-4af3-bfba-3429ca74680e" providerId="ADAL" clId="{E5798235-94D0-4500-9798-9AF626FB4214}" dt="2024-06-18T23:30:43.442" v="169" actId="478"/>
          <ac:spMkLst>
            <pc:docMk/>
            <pc:sldMk cId="3785876577" sldId="290"/>
            <ac:spMk id="9" creationId="{B40BD0F4-B103-0C91-83E8-4C9450DA06D9}"/>
          </ac:spMkLst>
        </pc:spChg>
      </pc:sldChg>
      <pc:sldChg chg="new del">
        <pc:chgData name="Jane Hawkeswood" userId="63bada2e-462c-4af3-bfba-3429ca74680e" providerId="ADAL" clId="{E5798235-94D0-4500-9798-9AF626FB4214}" dt="2024-06-18T23:21:02.108" v="117" actId="680"/>
        <pc:sldMkLst>
          <pc:docMk/>
          <pc:sldMk cId="2759506630" sldId="291"/>
        </pc:sldMkLst>
      </pc:sldChg>
      <pc:sldChg chg="modSp new">
        <pc:chgData name="Jane Hawkeswood" userId="63bada2e-462c-4af3-bfba-3429ca74680e" providerId="ADAL" clId="{E5798235-94D0-4500-9798-9AF626FB4214}" dt="2024-06-19T00:10:23.865" v="189" actId="14100"/>
        <pc:sldMkLst>
          <pc:docMk/>
          <pc:sldMk cId="3823831449" sldId="291"/>
        </pc:sldMkLst>
        <pc:spChg chg="mod">
          <ac:chgData name="Jane Hawkeswood" userId="63bada2e-462c-4af3-bfba-3429ca74680e" providerId="ADAL" clId="{E5798235-94D0-4500-9798-9AF626FB4214}" dt="2024-06-19T00:10:23.865" v="189" actId="14100"/>
          <ac:spMkLst>
            <pc:docMk/>
            <pc:sldMk cId="3823831449" sldId="291"/>
            <ac:spMk id="2" creationId="{47632640-A41D-3C0F-2652-A7C349C33DDA}"/>
          </ac:spMkLst>
        </pc:spChg>
        <pc:spChg chg="mod">
          <ac:chgData name="Jane Hawkeswood" userId="63bada2e-462c-4af3-bfba-3429ca74680e" providerId="ADAL" clId="{E5798235-94D0-4500-9798-9AF626FB4214}" dt="2024-06-18T23:25:46.228" v="149" actId="14100"/>
          <ac:spMkLst>
            <pc:docMk/>
            <pc:sldMk cId="3823831449" sldId="291"/>
            <ac:spMk id="3" creationId="{B18DD3D8-92A7-4B64-EF73-96460478E043}"/>
          </ac:spMkLst>
        </pc:spChg>
      </pc:sldChg>
      <pc:sldChg chg="delSp modSp new">
        <pc:chgData name="Jane Hawkeswood" userId="63bada2e-462c-4af3-bfba-3429ca74680e" providerId="ADAL" clId="{E5798235-94D0-4500-9798-9AF626FB4214}" dt="2024-06-19T00:09:41.925" v="186" actId="120"/>
        <pc:sldMkLst>
          <pc:docMk/>
          <pc:sldMk cId="3469769147" sldId="292"/>
        </pc:sldMkLst>
        <pc:spChg chg="mod">
          <ac:chgData name="Jane Hawkeswood" userId="63bada2e-462c-4af3-bfba-3429ca74680e" providerId="ADAL" clId="{E5798235-94D0-4500-9798-9AF626FB4214}" dt="2024-06-19T00:09:41.925" v="186" actId="120"/>
          <ac:spMkLst>
            <pc:docMk/>
            <pc:sldMk cId="3469769147" sldId="292"/>
            <ac:spMk id="2" creationId="{8EB0B86D-57C1-7818-37A4-4D965AA039DA}"/>
          </ac:spMkLst>
        </pc:spChg>
        <pc:spChg chg="mod">
          <ac:chgData name="Jane Hawkeswood" userId="63bada2e-462c-4af3-bfba-3429ca74680e" providerId="ADAL" clId="{E5798235-94D0-4500-9798-9AF626FB4214}" dt="2024-06-19T00:09:12.428" v="180" actId="27636"/>
          <ac:spMkLst>
            <pc:docMk/>
            <pc:sldMk cId="3469769147" sldId="292"/>
            <ac:spMk id="3" creationId="{D705FFFC-BBD8-B26C-6E89-D8D7E6704EF7}"/>
          </ac:spMkLst>
        </pc:spChg>
        <pc:spChg chg="del mod">
          <ac:chgData name="Jane Hawkeswood" userId="63bada2e-462c-4af3-bfba-3429ca74680e" providerId="ADAL" clId="{E5798235-94D0-4500-9798-9AF626FB4214}" dt="2024-06-18T23:37:58.747" v="174" actId="478"/>
          <ac:spMkLst>
            <pc:docMk/>
            <pc:sldMk cId="3469769147" sldId="292"/>
            <ac:spMk id="4" creationId="{F3CFB25B-E105-DCFF-6C23-59035C6A38FF}"/>
          </ac:spMkLst>
        </pc:spChg>
      </pc:sldChg>
      <pc:sldChg chg="delSp modSp new">
        <pc:chgData name="Jane Hawkeswood" userId="63bada2e-462c-4af3-bfba-3429ca74680e" providerId="ADAL" clId="{E5798235-94D0-4500-9798-9AF626FB4214}" dt="2024-06-19T00:12:33.512" v="201" actId="1076"/>
        <pc:sldMkLst>
          <pc:docMk/>
          <pc:sldMk cId="1736185512" sldId="293"/>
        </pc:sldMkLst>
        <pc:spChg chg="mod">
          <ac:chgData name="Jane Hawkeswood" userId="63bada2e-462c-4af3-bfba-3429ca74680e" providerId="ADAL" clId="{E5798235-94D0-4500-9798-9AF626FB4214}" dt="2024-06-19T00:12:30.889" v="200" actId="1076"/>
          <ac:spMkLst>
            <pc:docMk/>
            <pc:sldMk cId="1736185512" sldId="293"/>
            <ac:spMk id="2" creationId="{98280B2E-0561-9E82-B25D-46AC3B4AD563}"/>
          </ac:spMkLst>
        </pc:spChg>
        <pc:spChg chg="mod">
          <ac:chgData name="Jane Hawkeswood" userId="63bada2e-462c-4af3-bfba-3429ca74680e" providerId="ADAL" clId="{E5798235-94D0-4500-9798-9AF626FB4214}" dt="2024-06-19T00:12:33.512" v="201" actId="1076"/>
          <ac:spMkLst>
            <pc:docMk/>
            <pc:sldMk cId="1736185512" sldId="293"/>
            <ac:spMk id="3" creationId="{D6650308-8482-0795-626D-6746F8DECAA9}"/>
          </ac:spMkLst>
        </pc:spChg>
        <pc:spChg chg="del">
          <ac:chgData name="Jane Hawkeswood" userId="63bada2e-462c-4af3-bfba-3429ca74680e" providerId="ADAL" clId="{E5798235-94D0-4500-9798-9AF626FB4214}" dt="2024-06-19T00:11:48.209" v="195" actId="478"/>
          <ac:spMkLst>
            <pc:docMk/>
            <pc:sldMk cId="1736185512" sldId="293"/>
            <ac:spMk id="4" creationId="{AD441632-67FA-507B-6F36-AF3172B0889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0DC994AA-C437-4EF4-8BEF-0B832D7FA420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A39CA527-F925-414F-B4F4-8F4244CDDC80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6937E2AA-278D-0B48-A5DE-00B1FC5BDA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37E2AA-278D-0B48-A5DE-00B1FC5BDAF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7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6/19/2024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357" y="901336"/>
            <a:ext cx="9439275" cy="1658983"/>
          </a:xfrm>
          <a:noFill/>
        </p:spPr>
        <p:txBody>
          <a:bodyPr>
            <a:noAutofit/>
          </a:bodyPr>
          <a:lstStyle/>
          <a:p>
            <a:pPr algn="l"/>
            <a:r>
              <a:rPr lang="en-AU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Developing an inclusive curriculum and teaching team culture using UDL</a:t>
            </a:r>
            <a:br>
              <a:rPr lang="en-US" sz="3600" b="1" dirty="0">
                <a:effectLst/>
                <a:latin typeface="Gotham Narrow Book" pitchFamily="50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54D81-7CDF-CAF6-61D8-F99870A09677}"/>
              </a:ext>
            </a:extLst>
          </p:cNvPr>
          <p:cNvSpPr txBox="1">
            <a:spLocks/>
          </p:cNvSpPr>
          <p:nvPr/>
        </p:nvSpPr>
        <p:spPr>
          <a:xfrm>
            <a:off x="1088163" y="5105715"/>
            <a:ext cx="9425872" cy="7203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0000"/>
                </a:solidFill>
                <a:latin typeface="Gotham Narrow Book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Helen Black – Western Sydney University</a:t>
            </a:r>
            <a:endParaRPr lang="en-A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2640-A41D-3C0F-2652-A7C349C33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31" y="861984"/>
            <a:ext cx="10084526" cy="1630209"/>
          </a:xfrm>
        </p:spPr>
        <p:txBody>
          <a:bodyPr/>
          <a:lstStyle/>
          <a:p>
            <a:pPr algn="l"/>
            <a:r>
              <a:rPr lang="en-US" sz="3200" dirty="0"/>
              <a:t>What: </a:t>
            </a:r>
            <a:br>
              <a:rPr lang="en-US" sz="3200" dirty="0"/>
            </a:br>
            <a:r>
              <a:rPr lang="en-US" sz="3200" dirty="0"/>
              <a:t>Redesign of first accounting subject with the principles of universal design for learning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DD3D8-92A7-4B64-EF73-96460478E04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49531" y="2492193"/>
            <a:ext cx="9425872" cy="3541853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</a:rPr>
              <a:t>Why: 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000000"/>
                </a:solidFill>
              </a:rPr>
              <a:t>To include every learner to maximise their full participation and engagement opportunities 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000000"/>
                </a:solidFill>
              </a:rPr>
              <a:t>To increase transition and retention through inclusion and accessibility.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000000"/>
                </a:solidFill>
              </a:rPr>
              <a:t>To provide choice and flexibility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000000"/>
                </a:solidFill>
              </a:rPr>
              <a:t>Unseen barriers are as diverse as learners themselves.</a:t>
            </a:r>
          </a:p>
        </p:txBody>
      </p:sp>
    </p:spTree>
    <p:extLst>
      <p:ext uri="{BB962C8B-B14F-4D97-AF65-F5344CB8AC3E}">
        <p14:creationId xmlns:p14="http://schemas.microsoft.com/office/powerpoint/2010/main" val="3823831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063" y="1115362"/>
            <a:ext cx="9544050" cy="1094438"/>
          </a:xfrm>
          <a:noFill/>
        </p:spPr>
        <p:txBody>
          <a:bodyPr>
            <a:noAutofit/>
          </a:bodyPr>
          <a:lstStyle/>
          <a:p>
            <a:r>
              <a:rPr lang="en-US" dirty="0"/>
              <a:t>Who: </a:t>
            </a:r>
            <a:br>
              <a:rPr lang="en-US" dirty="0"/>
            </a:br>
            <a:r>
              <a:rPr lang="en-US" sz="3200" dirty="0"/>
              <a:t>Subject coordinator with adjunct teaching team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4583933-95EE-13B0-55ED-7B10E3D38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2063" y="2672026"/>
            <a:ext cx="9471770" cy="3070612"/>
          </a:xfrm>
        </p:spPr>
        <p:txBody>
          <a:bodyPr/>
          <a:lstStyle/>
          <a:p>
            <a:r>
              <a:rPr lang="en-US" b="1" dirty="0"/>
              <a:t>Why: </a:t>
            </a:r>
          </a:p>
          <a:p>
            <a:pPr marL="457200" indent="-457200">
              <a:buFontTx/>
              <a:buChar char="-"/>
            </a:pPr>
            <a:r>
              <a:rPr lang="en-US" dirty="0"/>
              <a:t>To promote an academic team culture of inclusivity, sense of belonging, and accountability to a shared vision of equity, diversity, and inclusion.</a:t>
            </a:r>
          </a:p>
          <a:p>
            <a:pPr marL="457200" indent="-457200">
              <a:buFontTx/>
              <a:buChar char="-"/>
            </a:pPr>
            <a:r>
              <a:rPr lang="en-US" dirty="0"/>
              <a:t>To ensure all learners in all classes experience inclusivity.</a:t>
            </a:r>
          </a:p>
          <a:p>
            <a:pPr marL="457200" indent="-457200">
              <a:buFontTx/>
              <a:buChar char="-"/>
            </a:pPr>
            <a:r>
              <a:rPr lang="en-US" dirty="0"/>
              <a:t>Equity and inclusion is everyone’s responsibility.</a:t>
            </a:r>
          </a:p>
        </p:txBody>
      </p:sp>
    </p:spTree>
    <p:extLst>
      <p:ext uri="{BB962C8B-B14F-4D97-AF65-F5344CB8AC3E}">
        <p14:creationId xmlns:p14="http://schemas.microsoft.com/office/powerpoint/2010/main" val="1008037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0B86D-57C1-7818-37A4-4D965AA03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latin typeface="+mn-lt"/>
              </a:rPr>
              <a:t>Other stakeholders and advisors involved:</a:t>
            </a:r>
            <a:endParaRPr lang="en-AU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FFFC-BBD8-B26C-6E89-D8D7E6704EF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400540" y="2257062"/>
            <a:ext cx="9258751" cy="3541853"/>
          </a:xfrm>
        </p:spPr>
        <p:txBody>
          <a:bodyPr>
            <a:normAutofit fontScale="92500"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Learners – surveyed for learning preferences and regular feedback on their learning experiences.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Disability support team – consultants of barriers and advisors to ensure practices address identified barriers as intended. 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Curriculum advisors, learning futures, and librarians – assistance with design of curriculum and resources.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IT team – assistance with developing accessible online content and access to and training in assistive learning technologies.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976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798" y="836024"/>
            <a:ext cx="9432403" cy="1092852"/>
          </a:xfrm>
          <a:noFill/>
        </p:spPr>
        <p:txBody>
          <a:bodyPr/>
          <a:lstStyle/>
          <a:p>
            <a:pPr algn="l"/>
            <a:r>
              <a:rPr lang="en-US" dirty="0"/>
              <a:t>How: </a:t>
            </a:r>
            <a:br>
              <a:rPr lang="en-US" dirty="0"/>
            </a:br>
            <a:r>
              <a:rPr lang="en-US" sz="3200" dirty="0"/>
              <a:t>Participatory action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1563" y="2139887"/>
            <a:ext cx="10048875" cy="3541713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Scoping review of inclusive practices in HE.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Individual reflection on current teaching and learning practices and collaborative reflection on subject content and structures.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Incorporating UDL and active learning in learning modules.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Survey of learning preferences and feedback. 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Evaluate, reflect, reiterate, implement, repeat!</a:t>
            </a:r>
          </a:p>
        </p:txBody>
      </p:sp>
    </p:spTree>
    <p:extLst>
      <p:ext uri="{BB962C8B-B14F-4D97-AF65-F5344CB8AC3E}">
        <p14:creationId xmlns:p14="http://schemas.microsoft.com/office/powerpoint/2010/main" val="166746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50" y="950150"/>
            <a:ext cx="9432403" cy="766700"/>
          </a:xfrm>
          <a:noFill/>
        </p:spPr>
        <p:txBody>
          <a:bodyPr/>
          <a:lstStyle/>
          <a:p>
            <a:pPr algn="l"/>
            <a:r>
              <a:rPr lang="en-US" dirty="0"/>
              <a:t>Expected Outcomes: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62050" y="1840675"/>
            <a:ext cx="10048875" cy="3971925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Tx/>
              <a:buChar char="-"/>
            </a:pPr>
            <a:r>
              <a:rPr lang="en-US" sz="2800" dirty="0"/>
              <a:t>Identify unconscious bias in subject content and structures.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Remove or </a:t>
            </a:r>
            <a:r>
              <a:rPr lang="en-US" sz="2800" dirty="0" err="1"/>
              <a:t>minimise</a:t>
            </a:r>
            <a:r>
              <a:rPr lang="en-US" sz="2800" dirty="0"/>
              <a:t> impact of previously ‘unseen’ barriers to learning, engagement, equity, and inclusion. 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Cohesion in explicitly designed inclusive curriculum.</a:t>
            </a:r>
          </a:p>
          <a:p>
            <a:pPr marL="457200" indent="-457200">
              <a:buFontTx/>
              <a:buChar char="-"/>
            </a:pPr>
            <a:r>
              <a:rPr lang="en-US" sz="2800" dirty="0"/>
              <a:t>Continuous improvements for equity and inclusion in learner </a:t>
            </a:r>
            <a:r>
              <a:rPr lang="en-US" sz="2800" dirty="0" err="1"/>
              <a:t>centred</a:t>
            </a:r>
            <a:r>
              <a:rPr lang="en-US" sz="2800" dirty="0"/>
              <a:t> teaching and learning.</a:t>
            </a:r>
          </a:p>
        </p:txBody>
      </p:sp>
    </p:spTree>
    <p:extLst>
      <p:ext uri="{BB962C8B-B14F-4D97-AF65-F5344CB8AC3E}">
        <p14:creationId xmlns:p14="http://schemas.microsoft.com/office/powerpoint/2010/main" val="3582522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80B2E-0561-9E82-B25D-46AC3B4AD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357" y="656119"/>
            <a:ext cx="9653286" cy="1158254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Anticipated challenges: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50308-8482-0795-626D-6746F8DECAA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87477" y="1982742"/>
            <a:ext cx="9088934" cy="3541853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000000"/>
                </a:solidFill>
              </a:rPr>
              <a:t>Inherent barriers, including university and professional body policies, particularly concerning assessments.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000000"/>
                </a:solidFill>
              </a:rPr>
              <a:t>Balancing academic integrity with flexible assessment access. 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000000"/>
                </a:solidFill>
              </a:rPr>
              <a:t>Potential to overwhelm some learners with choice.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000000"/>
                </a:solidFill>
              </a:rPr>
              <a:t>De-</a:t>
            </a:r>
            <a:r>
              <a:rPr lang="en-US" sz="2800" dirty="0" err="1">
                <a:solidFill>
                  <a:srgbClr val="000000"/>
                </a:solidFill>
              </a:rPr>
              <a:t>colonising</a:t>
            </a:r>
            <a:r>
              <a:rPr lang="en-US" sz="2800" dirty="0">
                <a:solidFill>
                  <a:srgbClr val="000000"/>
                </a:solidFill>
              </a:rPr>
              <a:t> foundational accounting theory and practice.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000000"/>
                </a:solidFill>
              </a:rPr>
              <a:t>Diffusion of inclusive practices to other subject coordinators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736185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5" y="92598"/>
            <a:ext cx="3905250" cy="1555228"/>
          </a:xfrm>
          <a:noFill/>
        </p:spPr>
        <p:txBody>
          <a:bodyPr anchor="b"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3375" y="4004321"/>
            <a:ext cx="3905250" cy="2743200"/>
          </a:xfrm>
          <a:noFill/>
        </p:spPr>
        <p:txBody>
          <a:bodyPr anchor="t">
            <a:normAutofit/>
          </a:bodyPr>
          <a:lstStyle/>
          <a:p>
            <a:r>
              <a:rPr lang="en-US" sz="2800" dirty="0"/>
              <a:t>Dr Helen Black</a:t>
            </a:r>
          </a:p>
          <a:p>
            <a:r>
              <a:rPr lang="en-US" sz="2000" dirty="0"/>
              <a:t>h.black@westernsydney.edu.au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9157DA-DD00-A00D-5E11-47FD245F0D5B}"/>
              </a:ext>
            </a:extLst>
          </p:cNvPr>
          <p:cNvSpPr txBox="1">
            <a:spLocks/>
          </p:cNvSpPr>
          <p:nvPr/>
        </p:nvSpPr>
        <p:spPr>
          <a:xfrm>
            <a:off x="4143375" y="1647826"/>
            <a:ext cx="3905250" cy="15552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61156717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8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E3D60D9E6E04A88E6C46A8F8E80F5" ma:contentTypeVersion="14" ma:contentTypeDescription="Create a new document." ma:contentTypeScope="" ma:versionID="9c3761507c3876473129cc65f42fe919">
  <xsd:schema xmlns:xsd="http://www.w3.org/2001/XMLSchema" xmlns:xs="http://www.w3.org/2001/XMLSchema" xmlns:p="http://schemas.microsoft.com/office/2006/metadata/properties" xmlns:ns2="43435717-49c9-4489-9470-c7c98d62699d" xmlns:ns3="242681ae-e6e2-4ee6-90fd-f2c0d11c7b09" targetNamespace="http://schemas.microsoft.com/office/2006/metadata/properties" ma:root="true" ma:fieldsID="d8c226d9cf81477381acf7e37602337f" ns2:_="" ns3:_="">
    <xsd:import namespace="43435717-49c9-4489-9470-c7c98d62699d"/>
    <xsd:import namespace="242681ae-e6e2-4ee6-90fd-f2c0d11c7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35717-49c9-4489-9470-c7c98d626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be76f96-e7f0-4e7c-b4d8-bf0f4c547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681ae-e6e2-4ee6-90fd-f2c0d11c7b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d00c8ac-6135-4edf-90aa-1e6137a64d6d}" ma:internalName="TaxCatchAll" ma:showField="CatchAllData" ma:web="242681ae-e6e2-4ee6-90fd-f2c0d11c7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42681ae-e6e2-4ee6-90fd-f2c0d11c7b09" xsi:nil="true"/>
    <lcf76f155ced4ddcb4097134ff3c332f xmlns="43435717-49c9-4489-9470-c7c98d62699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9784C3-D1F1-49B1-A8B2-82AEF4ADE5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435717-49c9-4489-9470-c7c98d62699d"/>
    <ds:schemaRef ds:uri="242681ae-e6e2-4ee6-90fd-f2c0d11c7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349358-775F-4CF9-9AE6-33A7901637EF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42681ae-e6e2-4ee6-90fd-f2c0d11c7b09"/>
    <ds:schemaRef ds:uri="http://schemas.microsoft.com/office/2006/metadata/properties"/>
    <ds:schemaRef ds:uri="http://purl.org/dc/dcmitype/"/>
    <ds:schemaRef ds:uri="43435717-49c9-4489-9470-c7c98d62699d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{997D0A99-F7CD-4AF0-ADAD-13A56570C281}tf10081922_win32</Template>
  <TotalTime>3318</TotalTime>
  <Words>375</Words>
  <Application>Microsoft Office PowerPoint</Application>
  <PresentationFormat>Widescreen</PresentationFormat>
  <Paragraphs>40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Gotham Narrow Book</vt:lpstr>
      <vt:lpstr>Quire Sans Pro Light</vt:lpstr>
      <vt:lpstr>Tisa Offc Serif Pro</vt:lpstr>
      <vt:lpstr>Custom</vt:lpstr>
      <vt:lpstr>Developing an inclusive curriculum and teaching team culture using UDL </vt:lpstr>
      <vt:lpstr>What:  Redesign of first accounting subject with the principles of universal design for learning</vt:lpstr>
      <vt:lpstr>Who:  Subject coordinator with adjunct teaching team</vt:lpstr>
      <vt:lpstr>Other stakeholders and advisors involved:</vt:lpstr>
      <vt:lpstr>How:  Participatory action research </vt:lpstr>
      <vt:lpstr>Expected Outcomes:</vt:lpstr>
      <vt:lpstr>Anticipated challenges: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Participatory action research for an inclusive curriculum in undergraduate accounting:  Addressing the unseen barriers to learning.</dc:title>
  <dc:creator>Helen Black</dc:creator>
  <cp:lastModifiedBy>Jane Hawkeswood</cp:lastModifiedBy>
  <cp:revision>11</cp:revision>
  <cp:lastPrinted>2024-02-25T21:22:57Z</cp:lastPrinted>
  <dcterms:created xsi:type="dcterms:W3CDTF">2024-02-21T01:19:22Z</dcterms:created>
  <dcterms:modified xsi:type="dcterms:W3CDTF">2024-06-19T00:17:01Z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0x010100595E3D60D9E6E04A88E6C46A8F8E80F5</vt:lpwstr>
  </property>
  <property fmtid="{D5CDD505-2E9C-101B-9397-08002B2CF9AE}" pid="3" name="MediaServiceImageTags">
    <vt:lpwstr/>
  </property>
</Properties>
</file>